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3" r:id="rId2"/>
    <p:sldId id="276" r:id="rId3"/>
    <p:sldId id="298" r:id="rId4"/>
    <p:sldId id="292" r:id="rId5"/>
    <p:sldId id="294" r:id="rId6"/>
    <p:sldId id="295" r:id="rId7"/>
    <p:sldId id="290" r:id="rId8"/>
    <p:sldId id="291" r:id="rId9"/>
    <p:sldId id="299" r:id="rId10"/>
    <p:sldId id="300" r:id="rId11"/>
    <p:sldId id="301" r:id="rId12"/>
    <p:sldId id="319" r:id="rId13"/>
    <p:sldId id="318" r:id="rId14"/>
    <p:sldId id="320" r:id="rId15"/>
    <p:sldId id="302" r:id="rId16"/>
    <p:sldId id="317" r:id="rId17"/>
    <p:sldId id="321" r:id="rId18"/>
    <p:sldId id="313" r:id="rId19"/>
    <p:sldId id="314" r:id="rId20"/>
    <p:sldId id="322" r:id="rId21"/>
    <p:sldId id="32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85143F-1DF2-460E-B162-7C68F89BD28B}">
          <p14:sldIdLst>
            <p14:sldId id="293"/>
            <p14:sldId id="276"/>
          </p14:sldIdLst>
        </p14:section>
        <p14:section name="1. Elections" id="{8B664CED-B99E-4FB6-BF15-6688379E0190}">
          <p14:sldIdLst>
            <p14:sldId id="298"/>
            <p14:sldId id="292"/>
            <p14:sldId id="294"/>
            <p14:sldId id="295"/>
          </p14:sldIdLst>
        </p14:section>
        <p14:section name="Liberal democracy" id="{D7E865E5-75FD-49C1-8B63-0BA2610955F4}">
          <p14:sldIdLst>
            <p14:sldId id="290"/>
            <p14:sldId id="291"/>
          </p14:sldIdLst>
        </p14:section>
        <p14:section name="Separation of powers" id="{FB8E3EF3-D75F-4436-9FEF-48D9859B8543}">
          <p14:sldIdLst>
            <p14:sldId id="299"/>
            <p14:sldId id="300"/>
          </p14:sldIdLst>
        </p14:section>
        <p14:section name="Rule of law" id="{19BA1F47-7CCF-421E-8821-6DDD00762E60}">
          <p14:sldIdLst>
            <p14:sldId id="301"/>
          </p14:sldIdLst>
        </p14:section>
        <p14:section name="Property rights" id="{E7C205FD-5447-4C70-84F0-227EB991D095}">
          <p14:sldIdLst>
            <p14:sldId id="319"/>
            <p14:sldId id="318"/>
            <p14:sldId id="320"/>
            <p14:sldId id="302"/>
            <p14:sldId id="317"/>
            <p14:sldId id="321"/>
            <p14:sldId id="313"/>
            <p14:sldId id="314"/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43022D-E755-41C9-8156-C96BD8FE923B}" v="291" dt="2025-02-16T18:28:31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Bailey" userId="aa079a5987e98efe" providerId="LiveId" clId="{3443022D-E755-41C9-8156-C96BD8FE923B}"/>
    <pc:docChg chg="undo custSel addSld delSld modSld sldOrd addSection delSection modSection">
      <pc:chgData name="Anna Bailey" userId="aa079a5987e98efe" providerId="LiveId" clId="{3443022D-E755-41C9-8156-C96BD8FE923B}" dt="2025-02-16T18:28:42.851" v="2267" actId="1076"/>
      <pc:docMkLst>
        <pc:docMk/>
      </pc:docMkLst>
      <pc:sldChg chg="del">
        <pc:chgData name="Anna Bailey" userId="aa079a5987e98efe" providerId="LiveId" clId="{3443022D-E755-41C9-8156-C96BD8FE923B}" dt="2024-10-06T13:13:38.280" v="33" actId="2696"/>
        <pc:sldMkLst>
          <pc:docMk/>
          <pc:sldMk cId="371488213" sldId="271"/>
        </pc:sldMkLst>
      </pc:sldChg>
      <pc:sldChg chg="add del">
        <pc:chgData name="Anna Bailey" userId="aa079a5987e98efe" providerId="LiveId" clId="{3443022D-E755-41C9-8156-C96BD8FE923B}" dt="2024-10-06T13:13:31.348" v="31" actId="2696"/>
        <pc:sldMkLst>
          <pc:docMk/>
          <pc:sldMk cId="3267810478" sldId="272"/>
        </pc:sldMkLst>
      </pc:sldChg>
      <pc:sldChg chg="del">
        <pc:chgData name="Anna Bailey" userId="aa079a5987e98efe" providerId="LiveId" clId="{3443022D-E755-41C9-8156-C96BD8FE923B}" dt="2024-10-06T13:13:34.624" v="32" actId="2696"/>
        <pc:sldMkLst>
          <pc:docMk/>
          <pc:sldMk cId="1136691452" sldId="273"/>
        </pc:sldMkLst>
      </pc:sldChg>
      <pc:sldChg chg="modSp add mod ord">
        <pc:chgData name="Anna Bailey" userId="aa079a5987e98efe" providerId="LiveId" clId="{3443022D-E755-41C9-8156-C96BD8FE923B}" dt="2024-10-06T13:55:56.813" v="319" actId="113"/>
        <pc:sldMkLst>
          <pc:docMk/>
          <pc:sldMk cId="4277379311" sldId="276"/>
        </pc:sldMkLst>
      </pc:sldChg>
      <pc:sldChg chg="del">
        <pc:chgData name="Anna Bailey" userId="aa079a5987e98efe" providerId="LiveId" clId="{3443022D-E755-41C9-8156-C96BD8FE923B}" dt="2024-10-06T13:13:22.393" v="28" actId="2696"/>
        <pc:sldMkLst>
          <pc:docMk/>
          <pc:sldMk cId="834265989" sldId="277"/>
        </pc:sldMkLst>
      </pc:sldChg>
      <pc:sldChg chg="add del">
        <pc:chgData name="Anna Bailey" userId="aa079a5987e98efe" providerId="LiveId" clId="{3443022D-E755-41C9-8156-C96BD8FE923B}" dt="2024-10-06T13:17:28.438" v="42" actId="2696"/>
        <pc:sldMkLst>
          <pc:docMk/>
          <pc:sldMk cId="738655453" sldId="289"/>
        </pc:sldMkLst>
      </pc:sldChg>
      <pc:sldChg chg="modSp mod">
        <pc:chgData name="Anna Bailey" userId="aa079a5987e98efe" providerId="LiveId" clId="{3443022D-E755-41C9-8156-C96BD8FE923B}" dt="2025-02-16T17:56:35.400" v="1625" actId="20577"/>
        <pc:sldMkLst>
          <pc:docMk/>
          <pc:sldMk cId="1060169368" sldId="290"/>
        </pc:sldMkLst>
        <pc:spChg chg="mod">
          <ac:chgData name="Anna Bailey" userId="aa079a5987e98efe" providerId="LiveId" clId="{3443022D-E755-41C9-8156-C96BD8FE923B}" dt="2025-02-16T17:56:35.400" v="1625" actId="20577"/>
          <ac:spMkLst>
            <pc:docMk/>
            <pc:sldMk cId="1060169368" sldId="290"/>
            <ac:spMk id="3" creationId="{87A44A90-E3F6-F8FC-A88C-9FED6AB72C11}"/>
          </ac:spMkLst>
        </pc:spChg>
      </pc:sldChg>
      <pc:sldChg chg="modSp mod modAnim">
        <pc:chgData name="Anna Bailey" userId="aa079a5987e98efe" providerId="LiveId" clId="{3443022D-E755-41C9-8156-C96BD8FE923B}" dt="2025-02-16T17:58:40.836" v="1663"/>
        <pc:sldMkLst>
          <pc:docMk/>
          <pc:sldMk cId="768110008" sldId="291"/>
        </pc:sldMkLst>
        <pc:spChg chg="mod">
          <ac:chgData name="Anna Bailey" userId="aa079a5987e98efe" providerId="LiveId" clId="{3443022D-E755-41C9-8156-C96BD8FE923B}" dt="2025-02-16T17:58:17.543" v="1662" actId="20577"/>
          <ac:spMkLst>
            <pc:docMk/>
            <pc:sldMk cId="768110008" sldId="291"/>
            <ac:spMk id="2" creationId="{23E7AB5B-7439-AFE6-F451-8CD1059C1E0A}"/>
          </ac:spMkLst>
        </pc:spChg>
        <pc:spChg chg="mod">
          <ac:chgData name="Anna Bailey" userId="aa079a5987e98efe" providerId="LiveId" clId="{3443022D-E755-41C9-8156-C96BD8FE923B}" dt="2025-02-16T17:57:20.513" v="1629" actId="1076"/>
          <ac:spMkLst>
            <pc:docMk/>
            <pc:sldMk cId="768110008" sldId="291"/>
            <ac:spMk id="3" creationId="{87A44A90-E3F6-F8FC-A88C-9FED6AB72C11}"/>
          </ac:spMkLst>
        </pc:spChg>
        <pc:spChg chg="mod">
          <ac:chgData name="Anna Bailey" userId="aa079a5987e98efe" providerId="LiveId" clId="{3443022D-E755-41C9-8156-C96BD8FE923B}" dt="2025-02-16T17:57:14.052" v="1628" actId="1076"/>
          <ac:spMkLst>
            <pc:docMk/>
            <pc:sldMk cId="768110008" sldId="291"/>
            <ac:spMk id="4" creationId="{105F2893-546E-4185-7308-CF3776DD9ACE}"/>
          </ac:spMkLst>
        </pc:spChg>
        <pc:spChg chg="mod">
          <ac:chgData name="Anna Bailey" userId="aa079a5987e98efe" providerId="LiveId" clId="{3443022D-E755-41C9-8156-C96BD8FE923B}" dt="2025-02-16T17:57:07.361" v="1626" actId="1076"/>
          <ac:spMkLst>
            <pc:docMk/>
            <pc:sldMk cId="768110008" sldId="291"/>
            <ac:spMk id="5" creationId="{1110B0E7-C8BA-07F6-7CEE-DC100A12CBD9}"/>
          </ac:spMkLst>
        </pc:spChg>
        <pc:cxnChg chg="mod">
          <ac:chgData name="Anna Bailey" userId="aa079a5987e98efe" providerId="LiveId" clId="{3443022D-E755-41C9-8156-C96BD8FE923B}" dt="2025-02-16T17:57:27.953" v="1631" actId="14100"/>
          <ac:cxnSpMkLst>
            <pc:docMk/>
            <pc:sldMk cId="768110008" sldId="291"/>
            <ac:cxnSpMk id="7" creationId="{F2CBEA02-030C-73FC-0174-6D7F0FCA91C4}"/>
          </ac:cxnSpMkLst>
        </pc:cxnChg>
      </pc:sldChg>
      <pc:sldChg chg="addSp delSp modSp new mod setBg modAnim">
        <pc:chgData name="Anna Bailey" userId="aa079a5987e98efe" providerId="LiveId" clId="{3443022D-E755-41C9-8156-C96BD8FE923B}" dt="2025-02-16T15:19:22.391" v="611"/>
        <pc:sldMkLst>
          <pc:docMk/>
          <pc:sldMk cId="2102985102" sldId="292"/>
        </pc:sldMkLst>
        <pc:spChg chg="mod ord">
          <ac:chgData name="Anna Bailey" userId="aa079a5987e98efe" providerId="LiveId" clId="{3443022D-E755-41C9-8156-C96BD8FE923B}" dt="2025-02-16T15:18:18.984" v="586" actId="26606"/>
          <ac:spMkLst>
            <pc:docMk/>
            <pc:sldMk cId="2102985102" sldId="292"/>
            <ac:spMk id="2" creationId="{B369C76E-F239-5106-BE6D-F21A625FDD78}"/>
          </ac:spMkLst>
        </pc:spChg>
        <pc:spChg chg="mod ord">
          <ac:chgData name="Anna Bailey" userId="aa079a5987e98efe" providerId="LiveId" clId="{3443022D-E755-41C9-8156-C96BD8FE923B}" dt="2025-02-16T15:19:16.433" v="610" actId="20577"/>
          <ac:spMkLst>
            <pc:docMk/>
            <pc:sldMk cId="2102985102" sldId="292"/>
            <ac:spMk id="3" creationId="{838FB488-2065-F98F-504A-A436FBD09639}"/>
          </ac:spMkLst>
        </pc:spChg>
        <pc:spChg chg="add del">
          <ac:chgData name="Anna Bailey" userId="aa079a5987e98efe" providerId="LiveId" clId="{3443022D-E755-41C9-8156-C96BD8FE923B}" dt="2025-02-16T15:18:05.863" v="581" actId="26606"/>
          <ac:spMkLst>
            <pc:docMk/>
            <pc:sldMk cId="2102985102" sldId="292"/>
            <ac:spMk id="10" creationId="{D2B783EE-0239-4717-BBEA-8C9EAC61C824}"/>
          </ac:spMkLst>
        </pc:spChg>
        <pc:spChg chg="add del">
          <ac:chgData name="Anna Bailey" userId="aa079a5987e98efe" providerId="LiveId" clId="{3443022D-E755-41C9-8156-C96BD8FE923B}" dt="2025-02-16T15:18:05.863" v="581" actId="26606"/>
          <ac:spMkLst>
            <pc:docMk/>
            <pc:sldMk cId="2102985102" sldId="292"/>
            <ac:spMk id="12" creationId="{A7B99495-F43F-4D80-A44F-2CB4764EB90B}"/>
          </ac:spMkLst>
        </pc:spChg>
        <pc:spChg chg="add del">
          <ac:chgData name="Anna Bailey" userId="aa079a5987e98efe" providerId="LiveId" clId="{3443022D-E755-41C9-8156-C96BD8FE923B}" dt="2025-02-16T15:18:05.863" v="581" actId="26606"/>
          <ac:spMkLst>
            <pc:docMk/>
            <pc:sldMk cId="2102985102" sldId="292"/>
            <ac:spMk id="14" creationId="{70BEB1E7-2F88-40BC-B73D-42E5B6F80BFC}"/>
          </ac:spMkLst>
        </pc:spChg>
        <pc:spChg chg="add del">
          <ac:chgData name="Anna Bailey" userId="aa079a5987e98efe" providerId="LiveId" clId="{3443022D-E755-41C9-8156-C96BD8FE923B}" dt="2025-02-16T15:18:09.851" v="583" actId="26606"/>
          <ac:spMkLst>
            <pc:docMk/>
            <pc:sldMk cId="2102985102" sldId="292"/>
            <ac:spMk id="16" creationId="{80B30ED8-273E-4C07-8568-2FE5CC5C483D}"/>
          </ac:spMkLst>
        </pc:spChg>
        <pc:spChg chg="add del">
          <ac:chgData name="Anna Bailey" userId="aa079a5987e98efe" providerId="LiveId" clId="{3443022D-E755-41C9-8156-C96BD8FE923B}" dt="2025-02-16T15:18:09.851" v="583" actId="26606"/>
          <ac:spMkLst>
            <pc:docMk/>
            <pc:sldMk cId="2102985102" sldId="292"/>
            <ac:spMk id="17" creationId="{A7AE9375-4664-4DB2-922D-2782A6E439AC}"/>
          </ac:spMkLst>
        </pc:spChg>
        <pc:spChg chg="add del">
          <ac:chgData name="Anna Bailey" userId="aa079a5987e98efe" providerId="LiveId" clId="{3443022D-E755-41C9-8156-C96BD8FE923B}" dt="2025-02-16T15:18:09.851" v="583" actId="26606"/>
          <ac:spMkLst>
            <pc:docMk/>
            <pc:sldMk cId="2102985102" sldId="292"/>
            <ac:spMk id="19" creationId="{C87417AF-190E-4D6E-AFA6-7D3E84B0B430}"/>
          </ac:spMkLst>
        </pc:spChg>
        <pc:spChg chg="add del">
          <ac:chgData name="Anna Bailey" userId="aa079a5987e98efe" providerId="LiveId" clId="{3443022D-E755-41C9-8156-C96BD8FE923B}" dt="2025-02-16T15:18:18.974" v="585" actId="26606"/>
          <ac:spMkLst>
            <pc:docMk/>
            <pc:sldMk cId="2102985102" sldId="292"/>
            <ac:spMk id="20" creationId="{CA00AE6B-AA30-4CF8-BA6F-339B780AD76C}"/>
          </ac:spMkLst>
        </pc:spChg>
        <pc:spChg chg="add del">
          <ac:chgData name="Anna Bailey" userId="aa079a5987e98efe" providerId="LiveId" clId="{3443022D-E755-41C9-8156-C96BD8FE923B}" dt="2025-02-16T15:18:18.974" v="585" actId="26606"/>
          <ac:spMkLst>
            <pc:docMk/>
            <pc:sldMk cId="2102985102" sldId="292"/>
            <ac:spMk id="21" creationId="{231BF440-39FA-4087-84CC-2EEC0BBDAF29}"/>
          </ac:spMkLst>
        </pc:spChg>
        <pc:spChg chg="add del">
          <ac:chgData name="Anna Bailey" userId="aa079a5987e98efe" providerId="LiveId" clId="{3443022D-E755-41C9-8156-C96BD8FE923B}" dt="2025-02-16T15:18:18.974" v="585" actId="26606"/>
          <ac:spMkLst>
            <pc:docMk/>
            <pc:sldMk cId="2102985102" sldId="292"/>
            <ac:spMk id="22" creationId="{F04E4CBA-303B-48BD-8451-C2701CB0EEBF}"/>
          </ac:spMkLst>
        </pc:spChg>
        <pc:spChg chg="add del">
          <ac:chgData name="Anna Bailey" userId="aa079a5987e98efe" providerId="LiveId" clId="{3443022D-E755-41C9-8156-C96BD8FE923B}" dt="2025-02-16T15:18:18.974" v="585" actId="26606"/>
          <ac:spMkLst>
            <pc:docMk/>
            <pc:sldMk cId="2102985102" sldId="292"/>
            <ac:spMk id="23" creationId="{F6CA58B3-AFCC-4A40-9882-50D5080879B0}"/>
          </ac:spMkLst>
        </pc:spChg>
        <pc:spChg chg="add del">
          <ac:chgData name="Anna Bailey" userId="aa079a5987e98efe" providerId="LiveId" clId="{3443022D-E755-41C9-8156-C96BD8FE923B}" dt="2025-02-16T15:18:18.974" v="585" actId="26606"/>
          <ac:spMkLst>
            <pc:docMk/>
            <pc:sldMk cId="2102985102" sldId="292"/>
            <ac:spMk id="24" creationId="{75C56826-D4E5-42ED-8529-079651CB3005}"/>
          </ac:spMkLst>
        </pc:spChg>
        <pc:spChg chg="add del">
          <ac:chgData name="Anna Bailey" userId="aa079a5987e98efe" providerId="LiveId" clId="{3443022D-E755-41C9-8156-C96BD8FE923B}" dt="2025-02-16T15:18:18.974" v="585" actId="26606"/>
          <ac:spMkLst>
            <pc:docMk/>
            <pc:sldMk cId="2102985102" sldId="292"/>
            <ac:spMk id="25" creationId="{82095FCE-EF05-4443-B97A-85DEE3A5CA17}"/>
          </ac:spMkLst>
        </pc:spChg>
        <pc:spChg chg="add">
          <ac:chgData name="Anna Bailey" userId="aa079a5987e98efe" providerId="LiveId" clId="{3443022D-E755-41C9-8156-C96BD8FE923B}" dt="2025-02-16T15:18:18.984" v="586" actId="26606"/>
          <ac:spMkLst>
            <pc:docMk/>
            <pc:sldMk cId="2102985102" sldId="292"/>
            <ac:spMk id="27" creationId="{D2B783EE-0239-4717-BBEA-8C9EAC61C824}"/>
          </ac:spMkLst>
        </pc:spChg>
        <pc:spChg chg="add">
          <ac:chgData name="Anna Bailey" userId="aa079a5987e98efe" providerId="LiveId" clId="{3443022D-E755-41C9-8156-C96BD8FE923B}" dt="2025-02-16T15:18:18.984" v="586" actId="26606"/>
          <ac:spMkLst>
            <pc:docMk/>
            <pc:sldMk cId="2102985102" sldId="292"/>
            <ac:spMk id="28" creationId="{A7B99495-F43F-4D80-A44F-2CB4764EB90B}"/>
          </ac:spMkLst>
        </pc:spChg>
        <pc:spChg chg="add">
          <ac:chgData name="Anna Bailey" userId="aa079a5987e98efe" providerId="LiveId" clId="{3443022D-E755-41C9-8156-C96BD8FE923B}" dt="2025-02-16T15:18:18.984" v="586" actId="26606"/>
          <ac:spMkLst>
            <pc:docMk/>
            <pc:sldMk cId="2102985102" sldId="292"/>
            <ac:spMk id="29" creationId="{70BEB1E7-2F88-40BC-B73D-42E5B6F80BFC}"/>
          </ac:spMkLst>
        </pc:spChg>
        <pc:picChg chg="add mod ord">
          <ac:chgData name="Anna Bailey" userId="aa079a5987e98efe" providerId="LiveId" clId="{3443022D-E755-41C9-8156-C96BD8FE923B}" dt="2025-02-16T15:18:24.494" v="587" actId="27614"/>
          <ac:picMkLst>
            <pc:docMk/>
            <pc:sldMk cId="2102985102" sldId="292"/>
            <ac:picMk id="4" creationId="{3F23D02A-8481-0C04-A921-1A83E6CD17C3}"/>
          </ac:picMkLst>
        </pc:picChg>
        <pc:picChg chg="add mod">
          <ac:chgData name="Anna Bailey" userId="aa079a5987e98efe" providerId="LiveId" clId="{3443022D-E755-41C9-8156-C96BD8FE923B}" dt="2025-02-16T15:18:25.049" v="590" actId="962"/>
          <ac:picMkLst>
            <pc:docMk/>
            <pc:sldMk cId="2102985102" sldId="292"/>
            <ac:picMk id="5" creationId="{659CA124-73B8-B967-DF19-207E4E9EF0CE}"/>
          </ac:picMkLst>
        </pc:picChg>
        <pc:cxnChg chg="add del">
          <ac:chgData name="Anna Bailey" userId="aa079a5987e98efe" providerId="LiveId" clId="{3443022D-E755-41C9-8156-C96BD8FE923B}" dt="2025-02-16T15:18:09.851" v="583" actId="26606"/>
          <ac:cxnSpMkLst>
            <pc:docMk/>
            <pc:sldMk cId="2102985102" sldId="292"/>
            <ac:cxnSpMk id="18" creationId="{EE504C98-6397-41C1-A8D8-2D9C4ED307E0}"/>
          </ac:cxnSpMkLst>
        </pc:cxnChg>
      </pc:sldChg>
      <pc:sldChg chg="modSp new mod">
        <pc:chgData name="Anna Bailey" userId="aa079a5987e98efe" providerId="LiveId" clId="{3443022D-E755-41C9-8156-C96BD8FE923B}" dt="2024-10-06T13:53:25.988" v="290" actId="20577"/>
        <pc:sldMkLst>
          <pc:docMk/>
          <pc:sldMk cId="998541848" sldId="293"/>
        </pc:sldMkLst>
      </pc:sldChg>
      <pc:sldChg chg="addSp modSp add mod setBg modAnim">
        <pc:chgData name="Anna Bailey" userId="aa079a5987e98efe" providerId="LiveId" clId="{3443022D-E755-41C9-8156-C96BD8FE923B}" dt="2025-02-16T17:55:29.880" v="1596" actId="255"/>
        <pc:sldMkLst>
          <pc:docMk/>
          <pc:sldMk cId="2064123219" sldId="294"/>
        </pc:sldMkLst>
        <pc:spChg chg="mod">
          <ac:chgData name="Anna Bailey" userId="aa079a5987e98efe" providerId="LiveId" clId="{3443022D-E755-41C9-8156-C96BD8FE923B}" dt="2025-02-16T15:25:16.715" v="655" actId="26606"/>
          <ac:spMkLst>
            <pc:docMk/>
            <pc:sldMk cId="2064123219" sldId="294"/>
            <ac:spMk id="2" creationId="{71994C9E-838B-DF67-5066-50B778F6E30D}"/>
          </ac:spMkLst>
        </pc:spChg>
        <pc:spChg chg="mod">
          <ac:chgData name="Anna Bailey" userId="aa079a5987e98efe" providerId="LiveId" clId="{3443022D-E755-41C9-8156-C96BD8FE923B}" dt="2025-02-16T17:55:29.880" v="1596" actId="255"/>
          <ac:spMkLst>
            <pc:docMk/>
            <pc:sldMk cId="2064123219" sldId="294"/>
            <ac:spMk id="3" creationId="{933070A3-6469-0A5A-DBB0-7493F97C2467}"/>
          </ac:spMkLst>
        </pc:spChg>
        <pc:spChg chg="add">
          <ac:chgData name="Anna Bailey" userId="aa079a5987e98efe" providerId="LiveId" clId="{3443022D-E755-41C9-8156-C96BD8FE923B}" dt="2025-02-16T15:25:16.715" v="655" actId="26606"/>
          <ac:spMkLst>
            <pc:docMk/>
            <pc:sldMk cId="2064123219" sldId="294"/>
            <ac:spMk id="10" creationId="{99F1FFA9-D672-408C-9220-ADEEC6ABDD09}"/>
          </ac:spMkLst>
        </pc:spChg>
        <pc:picChg chg="add mod">
          <ac:chgData name="Anna Bailey" userId="aa079a5987e98efe" providerId="LiveId" clId="{3443022D-E755-41C9-8156-C96BD8FE923B}" dt="2025-02-16T15:25:20.829" v="656" actId="27614"/>
          <ac:picMkLst>
            <pc:docMk/>
            <pc:sldMk cId="2064123219" sldId="294"/>
            <ac:picMk id="4" creationId="{36B69D30-7DFA-F235-4707-73AB42517272}"/>
          </ac:picMkLst>
        </pc:picChg>
        <pc:picChg chg="add mod">
          <ac:chgData name="Anna Bailey" userId="aa079a5987e98efe" providerId="LiveId" clId="{3443022D-E755-41C9-8156-C96BD8FE923B}" dt="2025-02-16T15:25:21.264" v="657" actId="27614"/>
          <ac:picMkLst>
            <pc:docMk/>
            <pc:sldMk cId="2064123219" sldId="294"/>
            <ac:picMk id="5" creationId="{F50D0D28-AE27-F189-DA65-FED0AC487989}"/>
          </ac:picMkLst>
        </pc:picChg>
      </pc:sldChg>
      <pc:sldChg chg="addSp modSp add mod setBg">
        <pc:chgData name="Anna Bailey" userId="aa079a5987e98efe" providerId="LiveId" clId="{3443022D-E755-41C9-8156-C96BD8FE923B}" dt="2025-02-16T17:55:52.792" v="1597" actId="255"/>
        <pc:sldMkLst>
          <pc:docMk/>
          <pc:sldMk cId="3598691264" sldId="295"/>
        </pc:sldMkLst>
        <pc:spChg chg="mod">
          <ac:chgData name="Anna Bailey" userId="aa079a5987e98efe" providerId="LiveId" clId="{3443022D-E755-41C9-8156-C96BD8FE923B}" dt="2025-02-16T15:26:51.948" v="679" actId="26606"/>
          <ac:spMkLst>
            <pc:docMk/>
            <pc:sldMk cId="3598691264" sldId="295"/>
            <ac:spMk id="2" creationId="{E48A9AA9-5F3E-F093-42AD-20DC2A67DDD4}"/>
          </ac:spMkLst>
        </pc:spChg>
        <pc:spChg chg="mod">
          <ac:chgData name="Anna Bailey" userId="aa079a5987e98efe" providerId="LiveId" clId="{3443022D-E755-41C9-8156-C96BD8FE923B}" dt="2025-02-16T17:55:52.792" v="1597" actId="255"/>
          <ac:spMkLst>
            <pc:docMk/>
            <pc:sldMk cId="3598691264" sldId="295"/>
            <ac:spMk id="3" creationId="{CB9F5617-961A-7C11-47A0-BE1F0889F7BD}"/>
          </ac:spMkLst>
        </pc:spChg>
        <pc:grpChg chg="add">
          <ac:chgData name="Anna Bailey" userId="aa079a5987e98efe" providerId="LiveId" clId="{3443022D-E755-41C9-8156-C96BD8FE923B}" dt="2025-02-16T15:26:51.948" v="679" actId="26606"/>
          <ac:grpSpMkLst>
            <pc:docMk/>
            <pc:sldMk cId="3598691264" sldId="295"/>
            <ac:grpSpMk id="9" creationId="{3AFCAD34-1AFC-BC1A-F6B2-C34C63912EAB}"/>
          </ac:grpSpMkLst>
        </pc:grpChg>
        <pc:picChg chg="add mod">
          <ac:chgData name="Anna Bailey" userId="aa079a5987e98efe" providerId="LiveId" clId="{3443022D-E755-41C9-8156-C96BD8FE923B}" dt="2025-02-16T15:59:52.326" v="1144" actId="14100"/>
          <ac:picMkLst>
            <pc:docMk/>
            <pc:sldMk cId="3598691264" sldId="295"/>
            <ac:picMk id="4" creationId="{C08D6304-E477-5431-8FEE-695BAC453F09}"/>
          </ac:picMkLst>
        </pc:picChg>
      </pc:sldChg>
      <pc:sldChg chg="add del">
        <pc:chgData name="Anna Bailey" userId="aa079a5987e98efe" providerId="LiveId" clId="{3443022D-E755-41C9-8156-C96BD8FE923B}" dt="2025-02-16T17:07:12.389" v="1592" actId="2696"/>
        <pc:sldMkLst>
          <pc:docMk/>
          <pc:sldMk cId="3979832787" sldId="296"/>
        </pc:sldMkLst>
      </pc:sldChg>
      <pc:sldChg chg="add del">
        <pc:chgData name="Anna Bailey" userId="aa079a5987e98efe" providerId="LiveId" clId="{3443022D-E755-41C9-8156-C96BD8FE923B}" dt="2025-02-16T17:07:15.418" v="1593" actId="2696"/>
        <pc:sldMkLst>
          <pc:docMk/>
          <pc:sldMk cId="4184122796" sldId="297"/>
        </pc:sldMkLst>
      </pc:sldChg>
      <pc:sldChg chg="modSp new mod modAnim">
        <pc:chgData name="Anna Bailey" userId="aa079a5987e98efe" providerId="LiveId" clId="{3443022D-E755-41C9-8156-C96BD8FE923B}" dt="2025-02-16T15:50:59.451" v="1140"/>
        <pc:sldMkLst>
          <pc:docMk/>
          <pc:sldMk cId="3316136411" sldId="298"/>
        </pc:sldMkLst>
        <pc:spChg chg="mod">
          <ac:chgData name="Anna Bailey" userId="aa079a5987e98efe" providerId="LiveId" clId="{3443022D-E755-41C9-8156-C96BD8FE923B}" dt="2025-02-16T15:30:40.480" v="798" actId="14100"/>
          <ac:spMkLst>
            <pc:docMk/>
            <pc:sldMk cId="3316136411" sldId="298"/>
            <ac:spMk id="2" creationId="{D539BCCF-4E58-5F2C-9E04-98EBEDD1A857}"/>
          </ac:spMkLst>
        </pc:spChg>
        <pc:spChg chg="mod">
          <ac:chgData name="Anna Bailey" userId="aa079a5987e98efe" providerId="LiveId" clId="{3443022D-E755-41C9-8156-C96BD8FE923B}" dt="2025-02-16T15:50:36.077" v="1136" actId="12"/>
          <ac:spMkLst>
            <pc:docMk/>
            <pc:sldMk cId="3316136411" sldId="298"/>
            <ac:spMk id="3" creationId="{639D31D5-441E-4C47-C89D-B96FEC2F9380}"/>
          </ac:spMkLst>
        </pc:spChg>
      </pc:sldChg>
      <pc:sldChg chg="addSp modSp new mod modAnim">
        <pc:chgData name="Anna Bailey" userId="aa079a5987e98efe" providerId="LiveId" clId="{3443022D-E755-41C9-8156-C96BD8FE923B}" dt="2025-02-16T18:00:51.905" v="1700" actId="20577"/>
        <pc:sldMkLst>
          <pc:docMk/>
          <pc:sldMk cId="1991680300" sldId="299"/>
        </pc:sldMkLst>
        <pc:spChg chg="mod">
          <ac:chgData name="Anna Bailey" userId="aa079a5987e98efe" providerId="LiveId" clId="{3443022D-E755-41C9-8156-C96BD8FE923B}" dt="2025-02-16T15:32:48.975" v="820" actId="20577"/>
          <ac:spMkLst>
            <pc:docMk/>
            <pc:sldMk cId="1991680300" sldId="299"/>
            <ac:spMk id="2" creationId="{2FE530A7-9D2B-DFE1-06CB-A3D09F41B688}"/>
          </ac:spMkLst>
        </pc:spChg>
        <pc:spChg chg="mod">
          <ac:chgData name="Anna Bailey" userId="aa079a5987e98efe" providerId="LiveId" clId="{3443022D-E755-41C9-8156-C96BD8FE923B}" dt="2025-02-16T18:00:51.905" v="1700" actId="20577"/>
          <ac:spMkLst>
            <pc:docMk/>
            <pc:sldMk cId="1991680300" sldId="299"/>
            <ac:spMk id="3" creationId="{7BEA49C3-4E2E-81DE-38E5-8D64B43A527C}"/>
          </ac:spMkLst>
        </pc:spChg>
        <pc:picChg chg="add mod modCrop">
          <ac:chgData name="Anna Bailey" userId="aa079a5987e98efe" providerId="LiveId" clId="{3443022D-E755-41C9-8156-C96BD8FE923B}" dt="2025-02-16T18:00:48.034" v="1698" actId="1076"/>
          <ac:picMkLst>
            <pc:docMk/>
            <pc:sldMk cId="1991680300" sldId="299"/>
            <ac:picMk id="4" creationId="{3C89751D-329A-338E-7EBC-EB8320970C08}"/>
          </ac:picMkLst>
        </pc:picChg>
      </pc:sldChg>
      <pc:sldChg chg="addSp delSp modSp add mod setBg modAnim">
        <pc:chgData name="Anna Bailey" userId="aa079a5987e98efe" providerId="LiveId" clId="{3443022D-E755-41C9-8156-C96BD8FE923B}" dt="2025-02-16T18:01:12.750" v="1701" actId="20577"/>
        <pc:sldMkLst>
          <pc:docMk/>
          <pc:sldMk cId="149831845" sldId="300"/>
        </pc:sldMkLst>
        <pc:spChg chg="mod">
          <ac:chgData name="Anna Bailey" userId="aa079a5987e98efe" providerId="LiveId" clId="{3443022D-E755-41C9-8156-C96BD8FE923B}" dt="2025-02-16T15:43:19.264" v="1089" actId="26606"/>
          <ac:spMkLst>
            <pc:docMk/>
            <pc:sldMk cId="149831845" sldId="300"/>
            <ac:spMk id="2" creationId="{75E00A9C-C56C-90D5-4654-95469A2552FC}"/>
          </ac:spMkLst>
        </pc:spChg>
        <pc:spChg chg="mod ord">
          <ac:chgData name="Anna Bailey" userId="aa079a5987e98efe" providerId="LiveId" clId="{3443022D-E755-41C9-8156-C96BD8FE923B}" dt="2025-02-16T18:01:12.750" v="1701" actId="20577"/>
          <ac:spMkLst>
            <pc:docMk/>
            <pc:sldMk cId="149831845" sldId="300"/>
            <ac:spMk id="3" creationId="{51CBC604-C168-0416-7A57-051A9CF071F5}"/>
          </ac:spMkLst>
        </pc:spChg>
        <pc:spChg chg="add del">
          <ac:chgData name="Anna Bailey" userId="aa079a5987e98efe" providerId="LiveId" clId="{3443022D-E755-41C9-8156-C96BD8FE923B}" dt="2025-02-16T15:43:04.892" v="1087" actId="26606"/>
          <ac:spMkLst>
            <pc:docMk/>
            <pc:sldMk cId="149831845" sldId="300"/>
            <ac:spMk id="9" creationId="{058A14AF-9FB5-4CC7-BA35-E8E85D3EDF0E}"/>
          </ac:spMkLst>
        </pc:spChg>
        <pc:spChg chg="add del">
          <ac:chgData name="Anna Bailey" userId="aa079a5987e98efe" providerId="LiveId" clId="{3443022D-E755-41C9-8156-C96BD8FE923B}" dt="2025-02-16T15:43:04.892" v="1087" actId="26606"/>
          <ac:spMkLst>
            <pc:docMk/>
            <pc:sldMk cId="149831845" sldId="300"/>
            <ac:spMk id="11" creationId="{3A9A4357-BD1D-4622-A4FE-766E6AB8DE84}"/>
          </ac:spMkLst>
        </pc:spChg>
        <pc:spChg chg="add del">
          <ac:chgData name="Anna Bailey" userId="aa079a5987e98efe" providerId="LiveId" clId="{3443022D-E755-41C9-8156-C96BD8FE923B}" dt="2025-02-16T15:43:04.892" v="1087" actId="26606"/>
          <ac:spMkLst>
            <pc:docMk/>
            <pc:sldMk cId="149831845" sldId="300"/>
            <ac:spMk id="13" creationId="{E659831F-0D9A-4C63-9EBB-8435B85A440F}"/>
          </ac:spMkLst>
        </pc:spChg>
        <pc:spChg chg="add del">
          <ac:chgData name="Anna Bailey" userId="aa079a5987e98efe" providerId="LiveId" clId="{3443022D-E755-41C9-8156-C96BD8FE923B}" dt="2025-02-16T15:43:04.892" v="1087" actId="26606"/>
          <ac:spMkLst>
            <pc:docMk/>
            <pc:sldMk cId="149831845" sldId="300"/>
            <ac:spMk id="15" creationId="{E6995CE5-F890-4ABA-82A2-26507CE8D2A3}"/>
          </ac:spMkLst>
        </pc:spChg>
        <pc:spChg chg="add del">
          <ac:chgData name="Anna Bailey" userId="aa079a5987e98efe" providerId="LiveId" clId="{3443022D-E755-41C9-8156-C96BD8FE923B}" dt="2025-02-16T15:43:19.264" v="1089" actId="26606"/>
          <ac:spMkLst>
            <pc:docMk/>
            <pc:sldMk cId="149831845" sldId="300"/>
            <ac:spMk id="17" creationId="{26A515A1-4D80-430E-BE0A-71A290516A82}"/>
          </ac:spMkLst>
        </pc:spChg>
        <pc:spChg chg="add del">
          <ac:chgData name="Anna Bailey" userId="aa079a5987e98efe" providerId="LiveId" clId="{3443022D-E755-41C9-8156-C96BD8FE923B}" dt="2025-02-16T15:43:19.264" v="1089" actId="26606"/>
          <ac:spMkLst>
            <pc:docMk/>
            <pc:sldMk cId="149831845" sldId="300"/>
            <ac:spMk id="18" creationId="{0D7B6173-1D58-48E2-83CF-37350F315F75}"/>
          </ac:spMkLst>
        </pc:spChg>
        <pc:spChg chg="add del">
          <ac:chgData name="Anna Bailey" userId="aa079a5987e98efe" providerId="LiveId" clId="{3443022D-E755-41C9-8156-C96BD8FE923B}" dt="2025-02-16T15:43:19.264" v="1089" actId="26606"/>
          <ac:spMkLst>
            <pc:docMk/>
            <pc:sldMk cId="149831845" sldId="300"/>
            <ac:spMk id="19" creationId="{02EBFA83-D4DB-4CA0-B229-9E44634D7FE9}"/>
          </ac:spMkLst>
        </pc:spChg>
        <pc:spChg chg="add del">
          <ac:chgData name="Anna Bailey" userId="aa079a5987e98efe" providerId="LiveId" clId="{3443022D-E755-41C9-8156-C96BD8FE923B}" dt="2025-02-16T15:43:19.264" v="1089" actId="26606"/>
          <ac:spMkLst>
            <pc:docMk/>
            <pc:sldMk cId="149831845" sldId="300"/>
            <ac:spMk id="21" creationId="{21BDEC81-16A7-4451-B893-C15000083B77}"/>
          </ac:spMkLst>
        </pc:spChg>
        <pc:picChg chg="add mod">
          <ac:chgData name="Anna Bailey" userId="aa079a5987e98efe" providerId="LiveId" clId="{3443022D-E755-41C9-8156-C96BD8FE923B}" dt="2025-02-16T15:43:19.264" v="1089" actId="26606"/>
          <ac:picMkLst>
            <pc:docMk/>
            <pc:sldMk cId="149831845" sldId="300"/>
            <ac:picMk id="4" creationId="{1D53CC52-EF6F-40FE-F15B-56CB37684E0D}"/>
          </ac:picMkLst>
        </pc:picChg>
        <pc:picChg chg="add mod">
          <ac:chgData name="Anna Bailey" userId="aa079a5987e98efe" providerId="LiveId" clId="{3443022D-E755-41C9-8156-C96BD8FE923B}" dt="2025-02-16T15:44:53.741" v="1103" actId="1076"/>
          <ac:picMkLst>
            <pc:docMk/>
            <pc:sldMk cId="149831845" sldId="300"/>
            <ac:picMk id="5" creationId="{38D3466F-82F8-16CF-EA74-54EE299E867C}"/>
          </ac:picMkLst>
        </pc:picChg>
        <pc:picChg chg="add mod">
          <ac:chgData name="Anna Bailey" userId="aa079a5987e98efe" providerId="LiveId" clId="{3443022D-E755-41C9-8156-C96BD8FE923B}" dt="2025-02-16T15:44:51.508" v="1102" actId="1076"/>
          <ac:picMkLst>
            <pc:docMk/>
            <pc:sldMk cId="149831845" sldId="300"/>
            <ac:picMk id="6" creationId="{922B1090-DBA6-C504-2F1D-598063D4C07B}"/>
          </ac:picMkLst>
        </pc:picChg>
        <pc:picChg chg="add del">
          <ac:chgData name="Anna Bailey" userId="aa079a5987e98efe" providerId="LiveId" clId="{3443022D-E755-41C9-8156-C96BD8FE923B}" dt="2025-02-16T15:43:19.264" v="1089" actId="26606"/>
          <ac:picMkLst>
            <pc:docMk/>
            <pc:sldMk cId="149831845" sldId="300"/>
            <ac:picMk id="20" creationId="{B0DAC8FB-A162-44E3-A606-C855A03A5B09}"/>
          </ac:picMkLst>
        </pc:picChg>
      </pc:sldChg>
      <pc:sldChg chg="addSp modSp new mod setBg modAnim">
        <pc:chgData name="Anna Bailey" userId="aa079a5987e98efe" providerId="LiveId" clId="{3443022D-E755-41C9-8156-C96BD8FE923B}" dt="2025-02-16T16:05:05.740" v="1404"/>
        <pc:sldMkLst>
          <pc:docMk/>
          <pc:sldMk cId="58282465" sldId="301"/>
        </pc:sldMkLst>
        <pc:spChg chg="mod">
          <ac:chgData name="Anna Bailey" userId="aa079a5987e98efe" providerId="LiveId" clId="{3443022D-E755-41C9-8156-C96BD8FE923B}" dt="2025-02-16T16:04:19.124" v="1397" actId="26606"/>
          <ac:spMkLst>
            <pc:docMk/>
            <pc:sldMk cId="58282465" sldId="301"/>
            <ac:spMk id="2" creationId="{FD60696F-56C8-15EB-B923-A1EECE4CD328}"/>
          </ac:spMkLst>
        </pc:spChg>
        <pc:spChg chg="mod">
          <ac:chgData name="Anna Bailey" userId="aa079a5987e98efe" providerId="LiveId" clId="{3443022D-E755-41C9-8156-C96BD8FE923B}" dt="2025-02-16T16:04:36.452" v="1399" actId="255"/>
          <ac:spMkLst>
            <pc:docMk/>
            <pc:sldMk cId="58282465" sldId="301"/>
            <ac:spMk id="3" creationId="{1BC78034-C2EF-52BD-BB70-5243B60543D0}"/>
          </ac:spMkLst>
        </pc:spChg>
        <pc:spChg chg="add">
          <ac:chgData name="Anna Bailey" userId="aa079a5987e98efe" providerId="LiveId" clId="{3443022D-E755-41C9-8156-C96BD8FE923B}" dt="2025-02-16T16:04:19.124" v="1397" actId="26606"/>
          <ac:spMkLst>
            <pc:docMk/>
            <pc:sldMk cId="58282465" sldId="301"/>
            <ac:spMk id="9" creationId="{058A14AF-9FB5-4CC7-BA35-E8E85D3EDF0E}"/>
          </ac:spMkLst>
        </pc:spChg>
        <pc:spChg chg="add">
          <ac:chgData name="Anna Bailey" userId="aa079a5987e98efe" providerId="LiveId" clId="{3443022D-E755-41C9-8156-C96BD8FE923B}" dt="2025-02-16T16:04:19.124" v="1397" actId="26606"/>
          <ac:spMkLst>
            <pc:docMk/>
            <pc:sldMk cId="58282465" sldId="301"/>
            <ac:spMk id="11" creationId="{3A9A4357-BD1D-4622-A4FE-766E6AB8DE84}"/>
          </ac:spMkLst>
        </pc:spChg>
        <pc:spChg chg="add">
          <ac:chgData name="Anna Bailey" userId="aa079a5987e98efe" providerId="LiveId" clId="{3443022D-E755-41C9-8156-C96BD8FE923B}" dt="2025-02-16T16:04:19.124" v="1397" actId="26606"/>
          <ac:spMkLst>
            <pc:docMk/>
            <pc:sldMk cId="58282465" sldId="301"/>
            <ac:spMk id="13" creationId="{E659831F-0D9A-4C63-9EBB-8435B85A440F}"/>
          </ac:spMkLst>
        </pc:spChg>
        <pc:spChg chg="add">
          <ac:chgData name="Anna Bailey" userId="aa079a5987e98efe" providerId="LiveId" clId="{3443022D-E755-41C9-8156-C96BD8FE923B}" dt="2025-02-16T16:04:19.124" v="1397" actId="26606"/>
          <ac:spMkLst>
            <pc:docMk/>
            <pc:sldMk cId="58282465" sldId="301"/>
            <ac:spMk id="15" creationId="{E6995CE5-F890-4ABA-82A2-26507CE8D2A3}"/>
          </ac:spMkLst>
        </pc:spChg>
        <pc:picChg chg="add mod">
          <ac:chgData name="Anna Bailey" userId="aa079a5987e98efe" providerId="LiveId" clId="{3443022D-E755-41C9-8156-C96BD8FE923B}" dt="2025-02-16T16:04:23.286" v="1398" actId="27614"/>
          <ac:picMkLst>
            <pc:docMk/>
            <pc:sldMk cId="58282465" sldId="301"/>
            <ac:picMk id="4" creationId="{41071A4E-854A-F9B2-80A2-B9E13028F342}"/>
          </ac:picMkLst>
        </pc:picChg>
      </pc:sldChg>
      <pc:sldChg chg="addSp modSp new mod modAnim">
        <pc:chgData name="Anna Bailey" userId="aa079a5987e98efe" providerId="LiveId" clId="{3443022D-E755-41C9-8156-C96BD8FE923B}" dt="2025-02-16T18:08:14.681" v="1821"/>
        <pc:sldMkLst>
          <pc:docMk/>
          <pc:sldMk cId="983956578" sldId="302"/>
        </pc:sldMkLst>
        <pc:spChg chg="mod">
          <ac:chgData name="Anna Bailey" userId="aa079a5987e98efe" providerId="LiveId" clId="{3443022D-E755-41C9-8156-C96BD8FE923B}" dt="2025-02-16T18:03:23.339" v="1723" actId="20577"/>
          <ac:spMkLst>
            <pc:docMk/>
            <pc:sldMk cId="983956578" sldId="302"/>
            <ac:spMk id="2" creationId="{30CCECB9-566A-51D8-213E-4DAC4FE81E6D}"/>
          </ac:spMkLst>
        </pc:spChg>
        <pc:spChg chg="mod">
          <ac:chgData name="Anna Bailey" userId="aa079a5987e98efe" providerId="LiveId" clId="{3443022D-E755-41C9-8156-C96BD8FE923B}" dt="2025-02-16T18:05:47.407" v="1803" actId="12"/>
          <ac:spMkLst>
            <pc:docMk/>
            <pc:sldMk cId="983956578" sldId="302"/>
            <ac:spMk id="3" creationId="{16769C06-2A6F-B90A-29D1-C79D59928CE2}"/>
          </ac:spMkLst>
        </pc:spChg>
        <pc:spChg chg="add mod">
          <ac:chgData name="Anna Bailey" userId="aa079a5987e98efe" providerId="LiveId" clId="{3443022D-E755-41C9-8156-C96BD8FE923B}" dt="2025-02-16T18:07:10.211" v="1810" actId="1076"/>
          <ac:spMkLst>
            <pc:docMk/>
            <pc:sldMk cId="983956578" sldId="302"/>
            <ac:spMk id="5" creationId="{01E76A5A-ACDE-F746-365D-F026E17096EB}"/>
          </ac:spMkLst>
        </pc:spChg>
        <pc:picChg chg="add mod">
          <ac:chgData name="Anna Bailey" userId="aa079a5987e98efe" providerId="LiveId" clId="{3443022D-E755-41C9-8156-C96BD8FE923B}" dt="2025-02-16T18:05:50.648" v="1804" actId="1076"/>
          <ac:picMkLst>
            <pc:docMk/>
            <pc:sldMk cId="983956578" sldId="302"/>
            <ac:picMk id="4" creationId="{417AA8D4-E19D-090B-80EC-49669EE79E32}"/>
          </ac:picMkLst>
        </pc:picChg>
        <pc:picChg chg="add mod">
          <ac:chgData name="Anna Bailey" userId="aa079a5987e98efe" providerId="LiveId" clId="{3443022D-E755-41C9-8156-C96BD8FE923B}" dt="2025-02-16T18:07:04.826" v="1809" actId="14100"/>
          <ac:picMkLst>
            <pc:docMk/>
            <pc:sldMk cId="983956578" sldId="302"/>
            <ac:picMk id="6" creationId="{10D9A64B-5BBE-CA8B-B60E-38BD2E64A226}"/>
          </ac:picMkLst>
        </pc:picChg>
      </pc:sldChg>
      <pc:sldChg chg="modSp add mod modAnim">
        <pc:chgData name="Anna Bailey" userId="aa079a5987e98efe" providerId="LiveId" clId="{3443022D-E755-41C9-8156-C96BD8FE923B}" dt="2025-02-16T18:12:19" v="1845" actId="113"/>
        <pc:sldMkLst>
          <pc:docMk/>
          <pc:sldMk cId="2429248669" sldId="313"/>
        </pc:sldMkLst>
        <pc:spChg chg="mod">
          <ac:chgData name="Anna Bailey" userId="aa079a5987e98efe" providerId="LiveId" clId="{3443022D-E755-41C9-8156-C96BD8FE923B}" dt="2025-02-16T18:12:19" v="1845" actId="113"/>
          <ac:spMkLst>
            <pc:docMk/>
            <pc:sldMk cId="2429248669" sldId="313"/>
            <ac:spMk id="2" creationId="{AA05ECFD-8990-71AC-BDA1-519535E596AF}"/>
          </ac:spMkLst>
        </pc:spChg>
        <pc:picChg chg="mod">
          <ac:chgData name="Anna Bailey" userId="aa079a5987e98efe" providerId="LiveId" clId="{3443022D-E755-41C9-8156-C96BD8FE923B}" dt="2025-02-16T18:11:09.577" v="1837" actId="1076"/>
          <ac:picMkLst>
            <pc:docMk/>
            <pc:sldMk cId="2429248669" sldId="313"/>
            <ac:picMk id="6" creationId="{32D8FEC9-20A5-490D-C38B-45C9B0144B50}"/>
          </ac:picMkLst>
        </pc:picChg>
      </pc:sldChg>
      <pc:sldChg chg="del">
        <pc:chgData name="Anna Bailey" userId="aa079a5987e98efe" providerId="LiveId" clId="{3443022D-E755-41C9-8156-C96BD8FE923B}" dt="2024-10-06T13:13:25.132" v="29" actId="2696"/>
        <pc:sldMkLst>
          <pc:docMk/>
          <pc:sldMk cId="4249235344" sldId="313"/>
        </pc:sldMkLst>
      </pc:sldChg>
      <pc:sldChg chg="del">
        <pc:chgData name="Anna Bailey" userId="aa079a5987e98efe" providerId="LiveId" clId="{3443022D-E755-41C9-8156-C96BD8FE923B}" dt="2024-10-06T13:13:27.776" v="30" actId="2696"/>
        <pc:sldMkLst>
          <pc:docMk/>
          <pc:sldMk cId="3250746369" sldId="314"/>
        </pc:sldMkLst>
      </pc:sldChg>
      <pc:sldChg chg="modSp add mod modAnim">
        <pc:chgData name="Anna Bailey" userId="aa079a5987e98efe" providerId="LiveId" clId="{3443022D-E755-41C9-8156-C96BD8FE923B}" dt="2025-02-16T18:14:52.366" v="1951" actId="1076"/>
        <pc:sldMkLst>
          <pc:docMk/>
          <pc:sldMk cId="3591601870" sldId="314"/>
        </pc:sldMkLst>
        <pc:spChg chg="mod">
          <ac:chgData name="Anna Bailey" userId="aa079a5987e98efe" providerId="LiveId" clId="{3443022D-E755-41C9-8156-C96BD8FE923B}" dt="2025-02-16T18:12:39.314" v="1849" actId="113"/>
          <ac:spMkLst>
            <pc:docMk/>
            <pc:sldMk cId="3591601870" sldId="314"/>
            <ac:spMk id="2" creationId="{A95CCDD1-ADE4-B42D-58DC-2D6CDE77E472}"/>
          </ac:spMkLst>
        </pc:spChg>
        <pc:spChg chg="mod">
          <ac:chgData name="Anna Bailey" userId="aa079a5987e98efe" providerId="LiveId" clId="{3443022D-E755-41C9-8156-C96BD8FE923B}" dt="2025-02-16T18:14:47.469" v="1950" actId="20577"/>
          <ac:spMkLst>
            <pc:docMk/>
            <pc:sldMk cId="3591601870" sldId="314"/>
            <ac:spMk id="3" creationId="{FF3780B7-1CB3-ECB5-54C2-4412DAA8795E}"/>
          </ac:spMkLst>
        </pc:spChg>
        <pc:picChg chg="mod">
          <ac:chgData name="Anna Bailey" userId="aa079a5987e98efe" providerId="LiveId" clId="{3443022D-E755-41C9-8156-C96BD8FE923B}" dt="2025-02-16T18:14:52.366" v="1951" actId="1076"/>
          <ac:picMkLst>
            <pc:docMk/>
            <pc:sldMk cId="3591601870" sldId="314"/>
            <ac:picMk id="4" creationId="{4C5E918E-BF0E-E715-D8A2-1E2E73D57B13}"/>
          </ac:picMkLst>
        </pc:picChg>
      </pc:sldChg>
      <pc:sldChg chg="addSp modSp add mod setBg">
        <pc:chgData name="Anna Bailey" userId="aa079a5987e98efe" providerId="LiveId" clId="{3443022D-E755-41C9-8156-C96BD8FE923B}" dt="2025-02-16T18:17:47.926" v="1969" actId="113"/>
        <pc:sldMkLst>
          <pc:docMk/>
          <pc:sldMk cId="1869357426" sldId="316"/>
        </pc:sldMkLst>
        <pc:spChg chg="mod">
          <ac:chgData name="Anna Bailey" userId="aa079a5987e98efe" providerId="LiveId" clId="{3443022D-E755-41C9-8156-C96BD8FE923B}" dt="2025-02-16T18:17:01.892" v="1960" actId="26606"/>
          <ac:spMkLst>
            <pc:docMk/>
            <pc:sldMk cId="1869357426" sldId="316"/>
            <ac:spMk id="2" creationId="{1DF51B20-8BC2-6B36-2280-C372C613D315}"/>
          </ac:spMkLst>
        </pc:spChg>
        <pc:spChg chg="mod">
          <ac:chgData name="Anna Bailey" userId="aa079a5987e98efe" providerId="LiveId" clId="{3443022D-E755-41C9-8156-C96BD8FE923B}" dt="2025-02-16T18:17:47.926" v="1969" actId="113"/>
          <ac:spMkLst>
            <pc:docMk/>
            <pc:sldMk cId="1869357426" sldId="316"/>
            <ac:spMk id="3" creationId="{94BC12A4-ECDD-3924-81CD-ADAFBCD77D76}"/>
          </ac:spMkLst>
        </pc:spChg>
        <pc:spChg chg="add">
          <ac:chgData name="Anna Bailey" userId="aa079a5987e98efe" providerId="LiveId" clId="{3443022D-E755-41C9-8156-C96BD8FE923B}" dt="2025-02-16T18:17:01.892" v="1960" actId="26606"/>
          <ac:spMkLst>
            <pc:docMk/>
            <pc:sldMk cId="1869357426" sldId="316"/>
            <ac:spMk id="10" creationId="{A7AE9375-4664-4DB2-922D-2782A6E439AC}"/>
          </ac:spMkLst>
        </pc:spChg>
        <pc:spChg chg="add">
          <ac:chgData name="Anna Bailey" userId="aa079a5987e98efe" providerId="LiveId" clId="{3443022D-E755-41C9-8156-C96BD8FE923B}" dt="2025-02-16T18:17:01.892" v="1960" actId="26606"/>
          <ac:spMkLst>
            <pc:docMk/>
            <pc:sldMk cId="1869357426" sldId="316"/>
            <ac:spMk id="14" creationId="{C87417AF-190E-4D6E-AFA6-7D3E84B0B430}"/>
          </ac:spMkLst>
        </pc:spChg>
        <pc:spChg chg="add">
          <ac:chgData name="Anna Bailey" userId="aa079a5987e98efe" providerId="LiveId" clId="{3443022D-E755-41C9-8156-C96BD8FE923B}" dt="2025-02-16T18:17:01.892" v="1960" actId="26606"/>
          <ac:spMkLst>
            <pc:docMk/>
            <pc:sldMk cId="1869357426" sldId="316"/>
            <ac:spMk id="16" creationId="{80B30ED8-273E-4C07-8568-2FE5CC5C483D}"/>
          </ac:spMkLst>
        </pc:spChg>
        <pc:picChg chg="add mod ord">
          <ac:chgData name="Anna Bailey" userId="aa079a5987e98efe" providerId="LiveId" clId="{3443022D-E755-41C9-8156-C96BD8FE923B}" dt="2025-02-16T18:17:01.892" v="1960" actId="26606"/>
          <ac:picMkLst>
            <pc:docMk/>
            <pc:sldMk cId="1869357426" sldId="316"/>
            <ac:picMk id="4" creationId="{0324BA28-03C1-CA4E-BBE3-511D7B292052}"/>
          </ac:picMkLst>
        </pc:picChg>
        <pc:picChg chg="add mod">
          <ac:chgData name="Anna Bailey" userId="aa079a5987e98efe" providerId="LiveId" clId="{3443022D-E755-41C9-8156-C96BD8FE923B}" dt="2025-02-16T18:17:06.624" v="1962" actId="962"/>
          <ac:picMkLst>
            <pc:docMk/>
            <pc:sldMk cId="1869357426" sldId="316"/>
            <ac:picMk id="5" creationId="{1F4A872C-85C4-65C2-DE80-7B5226377F00}"/>
          </ac:picMkLst>
        </pc:picChg>
        <pc:cxnChg chg="add">
          <ac:chgData name="Anna Bailey" userId="aa079a5987e98efe" providerId="LiveId" clId="{3443022D-E755-41C9-8156-C96BD8FE923B}" dt="2025-02-16T18:17:01.892" v="1960" actId="26606"/>
          <ac:cxnSpMkLst>
            <pc:docMk/>
            <pc:sldMk cId="1869357426" sldId="316"/>
            <ac:cxnSpMk id="12" creationId="{EE504C98-6397-41C1-A8D8-2D9C4ED307E0}"/>
          </ac:cxnSpMkLst>
        </pc:cxnChg>
      </pc:sldChg>
      <pc:sldChg chg="del">
        <pc:chgData name="Anna Bailey" userId="aa079a5987e98efe" providerId="LiveId" clId="{3443022D-E755-41C9-8156-C96BD8FE923B}" dt="2024-10-06T13:13:45.454" v="34" actId="2696"/>
        <pc:sldMkLst>
          <pc:docMk/>
          <pc:sldMk cId="2214124946" sldId="316"/>
        </pc:sldMkLst>
      </pc:sldChg>
      <pc:sldChg chg="addSp modSp new mod modAnim">
        <pc:chgData name="Anna Bailey" userId="aa079a5987e98efe" providerId="LiveId" clId="{3443022D-E755-41C9-8156-C96BD8FE923B}" dt="2025-02-16T18:28:42.851" v="2267" actId="1076"/>
        <pc:sldMkLst>
          <pc:docMk/>
          <pc:sldMk cId="3498242343" sldId="317"/>
        </pc:sldMkLst>
        <pc:spChg chg="mod">
          <ac:chgData name="Anna Bailey" userId="aa079a5987e98efe" providerId="LiveId" clId="{3443022D-E755-41C9-8156-C96BD8FE923B}" dt="2025-02-16T18:19:41.905" v="1990" actId="20577"/>
          <ac:spMkLst>
            <pc:docMk/>
            <pc:sldMk cId="3498242343" sldId="317"/>
            <ac:spMk id="2" creationId="{4699D1E3-E328-0683-07CB-70432D751BCE}"/>
          </ac:spMkLst>
        </pc:spChg>
        <pc:spChg chg="mod">
          <ac:chgData name="Anna Bailey" userId="aa079a5987e98efe" providerId="LiveId" clId="{3443022D-E755-41C9-8156-C96BD8FE923B}" dt="2025-02-16T18:27:35.130" v="2262" actId="20577"/>
          <ac:spMkLst>
            <pc:docMk/>
            <pc:sldMk cId="3498242343" sldId="317"/>
            <ac:spMk id="3" creationId="{CCE60393-A46A-FB29-A415-D78219A2B7D9}"/>
          </ac:spMkLst>
        </pc:spChg>
        <pc:spChg chg="add mod">
          <ac:chgData name="Anna Bailey" userId="aa079a5987e98efe" providerId="LiveId" clId="{3443022D-E755-41C9-8156-C96BD8FE923B}" dt="2025-02-16T18:27:22.161" v="2224" actId="1076"/>
          <ac:spMkLst>
            <pc:docMk/>
            <pc:sldMk cId="3498242343" sldId="317"/>
            <ac:spMk id="4" creationId="{A55290BE-2758-F7D7-B0C0-427C04E990CB}"/>
          </ac:spMkLst>
        </pc:spChg>
        <pc:spChg chg="add mod ord">
          <ac:chgData name="Anna Bailey" userId="aa079a5987e98efe" providerId="LiveId" clId="{3443022D-E755-41C9-8156-C96BD8FE923B}" dt="2025-02-16T18:27:17.456" v="2223" actId="1076"/>
          <ac:spMkLst>
            <pc:docMk/>
            <pc:sldMk cId="3498242343" sldId="317"/>
            <ac:spMk id="5" creationId="{24796CEA-CB68-92B0-EB63-966C1BBBF807}"/>
          </ac:spMkLst>
        </pc:spChg>
        <pc:picChg chg="add mod modCrop">
          <ac:chgData name="Anna Bailey" userId="aa079a5987e98efe" providerId="LiveId" clId="{3443022D-E755-41C9-8156-C96BD8FE923B}" dt="2025-02-16T18:28:42.851" v="2267" actId="1076"/>
          <ac:picMkLst>
            <pc:docMk/>
            <pc:sldMk cId="3498242343" sldId="317"/>
            <ac:picMk id="6" creationId="{076E092F-CECC-619C-DBDD-462A1A790251}"/>
          </ac:picMkLst>
        </pc:picChg>
        <pc:picChg chg="add mod">
          <ac:chgData name="Anna Bailey" userId="aa079a5987e98efe" providerId="LiveId" clId="{3443022D-E755-41C9-8156-C96BD8FE923B}" dt="2025-02-16T18:26:35.848" v="2217" actId="14100"/>
          <ac:picMkLst>
            <pc:docMk/>
            <pc:sldMk cId="3498242343" sldId="317"/>
            <ac:picMk id="7" creationId="{E0C75D2C-6D89-3B20-74A9-4C91C4011DF1}"/>
          </ac:picMkLst>
        </pc:picChg>
        <pc:picChg chg="add mod">
          <ac:chgData name="Anna Bailey" userId="aa079a5987e98efe" providerId="LiveId" clId="{3443022D-E755-41C9-8156-C96BD8FE923B}" dt="2025-02-16T18:28:38.951" v="2266" actId="1076"/>
          <ac:picMkLst>
            <pc:docMk/>
            <pc:sldMk cId="3498242343" sldId="317"/>
            <ac:picMk id="8" creationId="{46EC62AD-976A-47E6-60C2-CC4B345E249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21E0D-6F65-4464-8B94-38E3E2F82408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151BE-403D-4674-8406-0DB411F3EB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816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51BE-403D-4674-8406-0DB411F3EB0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683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7E3A-E048-A2B4-3062-0FE16A1A9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2144A-54CF-F676-0025-2A510E6F2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8DD2C-5DC2-E9D8-23AC-7347D9D3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CA54-57AF-42B8-A8B5-AAA76E7A795B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417C3-30FB-0344-1005-809B5745D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63419-F03E-C311-1E85-8BC9A277F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329D-3049-45E9-BC12-4FAD263EB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439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FA64-F0F6-F23E-7648-EBB254F6A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14A0E-5C14-AE31-5041-1FEB68717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E5446-705E-ECC9-2524-72E137B79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CA54-57AF-42B8-A8B5-AAA76E7A795B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B742C-03DF-783B-0488-CC7B20572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6B916-1B59-199C-E629-81DF442D1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329D-3049-45E9-BC12-4FAD263EB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659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7B62F-EFE4-ADEA-799A-6CDC37B5AD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FE1B97-26ED-62E7-BE14-F45E4A816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44937-BC1C-FDD4-F86F-57AA21461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CA54-57AF-42B8-A8B5-AAA76E7A795B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E374D-A9E4-586A-40EA-E009B57F5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09754-D627-863E-37C7-C1952036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329D-3049-45E9-BC12-4FAD263EB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545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AF2-82E2-3474-612D-ECBAE8EA2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AF906-00A5-C274-C275-E31C9FAD4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9C09C-36F5-8D21-0ED8-7A301952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CA54-57AF-42B8-A8B5-AAA76E7A795B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98AD3-AC1F-20A2-DC9C-E296F74E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88E64-F1A6-CEAF-31E2-2282C225C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329D-3049-45E9-BC12-4FAD263EB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960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66F7-869A-0C6F-A4E2-F1C29E952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6CEE1-F83D-0BD6-E26E-F1978F534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F0094-BAB7-775C-8E21-6D82CA6D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CA54-57AF-42B8-A8B5-AAA76E7A795B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48A4E-DBBF-CAFB-F84C-435FF522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F46A8-99A5-1E9E-9B61-CE607A2A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329D-3049-45E9-BC12-4FAD263EB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002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BA14-671C-50F4-39D4-CC51631E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81041-3F88-C087-3C3D-66131FA63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DD6129-7D3F-5841-EFCB-0A21256D7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07F0A-1A0C-1327-45B2-342C0F421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CA54-57AF-42B8-A8B5-AAA76E7A795B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FBE47-1901-FD78-7785-AEF5BD55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5B0BB-7B14-278D-4A96-B60FC1953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329D-3049-45E9-BC12-4FAD263EB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34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20421-E40C-F3BF-D43B-73EADB77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2966D-ADF5-84D6-6BFB-67BC4CFA0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F1572-0B8B-E3C7-A878-366FBAEDB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AEC999-0078-F93C-C4BD-5C19537AB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EDB138-BA6F-6935-AD80-DB95EF8B4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248747-3DC0-5509-9593-EB45C3294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CA54-57AF-42B8-A8B5-AAA76E7A795B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FEE409-CD3E-9FE6-0D99-A5CECD6A3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B48CC9-5A2E-5BA8-D16D-4D4F199A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329D-3049-45E9-BC12-4FAD263EB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3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0DBE-7A3D-F7ED-F993-0E0BA7BF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3C4D08-3BC1-D1E0-4B44-795C96991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CA54-57AF-42B8-A8B5-AAA76E7A795B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7272D-7FD9-5A69-1549-A8629E6F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06599-3511-DC72-04EF-0CA7F7D9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329D-3049-45E9-BC12-4FAD263EB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000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07E275-B779-BAE5-4B0A-DC9AA39D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CA54-57AF-42B8-A8B5-AAA76E7A795B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2B557F-F129-14C4-0004-FF4627023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AF490-D90A-D7D8-3441-696A1A95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329D-3049-45E9-BC12-4FAD263EB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31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9AFA4-F94C-4222-529A-D05B476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F14C6-18E5-001B-7813-80762210D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11AAC-0D18-0BB7-EA22-4E00E2EF4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72832-3374-26CC-0ECC-C41843BE3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CA54-57AF-42B8-A8B5-AAA76E7A795B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AC70D-355E-0A63-6AFE-09433E877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50612-7627-7B54-F477-D7B5FAE34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329D-3049-45E9-BC12-4FAD263EB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56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8F62-C75F-E872-2386-7E9B2D388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48569-BAAF-E592-AAF0-833250B697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5228B-11A5-195F-7A5C-1AEE0E582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0918E-FCE4-0467-D77F-87076BE4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CA54-57AF-42B8-A8B5-AAA76E7A795B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2ADC9-FB24-C1E1-C2FA-EB4E1BE15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F3B25-C1A5-8678-23E2-0C35164DA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329D-3049-45E9-BC12-4FAD263EB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95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F4F7DD-4E29-33D0-0426-F7CA538B4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537F7-0B16-EAB6-8091-87EA10309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FC739-DD9F-9B31-C82F-05D28661B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B6CA54-57AF-42B8-A8B5-AAA76E7A795B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DF8A7-0F5C-D1F2-6EBB-51F3603F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85FB1-32FB-598E-BBFC-3905EDF6C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39329D-3049-45E9-BC12-4FAD263EB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15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EA86-24AE-3A76-BE47-938F520684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6. Liberal democracy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685FC-F706-D24D-B670-F4C9F3B9C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Knowledge seminar</a:t>
            </a:r>
          </a:p>
        </p:txBody>
      </p:sp>
    </p:spTree>
    <p:extLst>
      <p:ext uri="{BB962C8B-B14F-4D97-AF65-F5344CB8AC3E}">
        <p14:creationId xmlns:p14="http://schemas.microsoft.com/office/powerpoint/2010/main" val="998541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6E6E9-5052-467A-4F62-9637432F8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0A9C-C56C-90D5-4654-95469A25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Checks and balances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BC604-C168-0416-7A57-051A9CF07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3160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Mechanisms which support the separation of powers.</a:t>
            </a:r>
          </a:p>
          <a:p>
            <a:r>
              <a:rPr lang="en-GB" dirty="0"/>
              <a:t>They prevent any one institution or individual from exercising total control.</a:t>
            </a:r>
          </a:p>
          <a:p>
            <a:r>
              <a:rPr lang="en-GB" b="1" dirty="0"/>
              <a:t>Checks =</a:t>
            </a:r>
            <a:r>
              <a:rPr lang="en-GB" dirty="0"/>
              <a:t> the mechanisms which allow one political institution to limit political institution’s power (e.g. by blocking, delaying or criticising decisions).</a:t>
            </a:r>
          </a:p>
          <a:p>
            <a:r>
              <a:rPr lang="en-GB" b="1" dirty="0"/>
              <a:t>Balances =</a:t>
            </a:r>
            <a:r>
              <a:rPr lang="en-GB" dirty="0"/>
              <a:t> mechanisms ensuring that power is balanced.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3466F-82F8-16CF-EA74-54EE299E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809" y="3286124"/>
            <a:ext cx="5012191" cy="3258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2B1090-DBA6-C504-2F1D-598063D4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531" y="452653"/>
            <a:ext cx="4903469" cy="27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0696F-56C8-15EB-B923-A1EECE4CD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GB" sz="4800"/>
              <a:t>The rule of law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78034-C2EF-52BD-BB70-5243B6054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 fontScale="92500" lnSpcReduction="10000"/>
          </a:bodyPr>
          <a:lstStyle/>
          <a:p>
            <a:r>
              <a:rPr lang="en-GB" sz="2400" dirty="0"/>
              <a:t>The law applies to everyone equally</a:t>
            </a:r>
          </a:p>
          <a:p>
            <a:r>
              <a:rPr lang="en-GB" sz="2400" dirty="0"/>
              <a:t>No one is above the law</a:t>
            </a:r>
          </a:p>
          <a:p>
            <a:r>
              <a:rPr lang="en-GB" sz="2400" dirty="0"/>
              <a:t>The judiciary is independent</a:t>
            </a:r>
          </a:p>
          <a:p>
            <a:r>
              <a:rPr lang="en-GB" sz="2400" dirty="0"/>
              <a:t>Laws are clear and easy to understand and follow</a:t>
            </a:r>
          </a:p>
          <a:p>
            <a:r>
              <a:rPr lang="en-GB" sz="2400" dirty="0"/>
              <a:t>The law is applied consistently (no ‘selective enforcement’)</a:t>
            </a:r>
          </a:p>
          <a:p>
            <a:r>
              <a:rPr lang="en-GB" sz="2400" dirty="0"/>
              <a:t>Laws must not be applied retroactively</a:t>
            </a:r>
          </a:p>
        </p:txBody>
      </p:sp>
      <p:pic>
        <p:nvPicPr>
          <p:cNvPr id="4" name="Picture 3" descr="A gavel and a sign with scales&#10;&#10;AI-generated content may be incorrect.">
            <a:extLst>
              <a:ext uri="{FF2B5EF4-FFF2-40B4-BE49-F238E27FC236}">
                <a16:creationId xmlns:a16="http://schemas.microsoft.com/office/drawing/2014/main" id="{41071A4E-854A-F9B2-80A2-B9E13028F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894476"/>
            <a:ext cx="5150277" cy="28938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56C24-4767-574B-95BE-6689876752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98" r="11054" b="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C13EC-8DC4-4D00-174B-7235A05B1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What is meant by ‘property rights’?</a:t>
            </a:r>
            <a:endParaRPr lang="LID4096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957E9-22D7-6FC4-3BB4-29AE94ED8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34201"/>
            <a:ext cx="3127408" cy="3742762"/>
          </a:xfrm>
        </p:spPr>
        <p:txBody>
          <a:bodyPr>
            <a:normAutofit/>
          </a:bodyPr>
          <a:lstStyle/>
          <a:p>
            <a:r>
              <a:rPr lang="en-US" sz="2400" dirty="0"/>
              <a:t>People have the right to own property </a:t>
            </a:r>
            <a:r>
              <a:rPr lang="ru-RU" sz="2400" dirty="0"/>
              <a:t>(имущество)</a:t>
            </a:r>
            <a:endParaRPr lang="en-US" sz="2400" dirty="0"/>
          </a:p>
          <a:p>
            <a:r>
              <a:rPr lang="en-US" sz="2400" dirty="0"/>
              <a:t>No one has the right to take your property, not even the government</a:t>
            </a:r>
            <a:endParaRPr lang="ru-RU" sz="2400" dirty="0"/>
          </a:p>
          <a:p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128563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A80DB-C3D4-589C-6FCC-8EB4C3F90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68" y="546194"/>
            <a:ext cx="9401269" cy="1325563"/>
          </a:xfrm>
        </p:spPr>
        <p:txBody>
          <a:bodyPr>
            <a:normAutofit/>
          </a:bodyPr>
          <a:lstStyle/>
          <a:p>
            <a:r>
              <a:rPr lang="en-US" dirty="0"/>
              <a:t>What was the name of Friedrich Hayek’s book published in 1944?</a:t>
            </a:r>
            <a:endParaRPr lang="LID4096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074F0C-0D86-A250-496C-002CC3614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7667" r="16414"/>
          <a:stretch>
            <a:fillRect/>
          </a:stretch>
        </p:blipFill>
        <p:spPr>
          <a:xfrm>
            <a:off x="9741460" y="0"/>
            <a:ext cx="245054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08BA4-26AC-9D24-812B-7F267DA5FC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42" t="7615" r="6303" b="7258"/>
          <a:stretch>
            <a:fillRect/>
          </a:stretch>
        </p:blipFill>
        <p:spPr>
          <a:xfrm>
            <a:off x="3829254" y="2209601"/>
            <a:ext cx="2978952" cy="432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0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00BA6-ECBE-9E84-D6DF-F28026279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0E473-0FA8-E765-EF6B-E14B5C0DA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68" y="546194"/>
            <a:ext cx="940126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Why did Hayek believe that private property rights are a fundamental part of liberal democracy?</a:t>
            </a:r>
            <a:endParaRPr lang="LID4096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89B6C4-558D-867B-E5B6-04BC63B3E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7667" r="16414"/>
          <a:stretch>
            <a:fillRect/>
          </a:stretch>
        </p:blipFill>
        <p:spPr>
          <a:xfrm>
            <a:off x="9741460" y="0"/>
            <a:ext cx="245054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CB508-B42E-B758-196C-F16E27426B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42" t="7615" r="6303" b="7258"/>
          <a:stretch>
            <a:fillRect/>
          </a:stretch>
        </p:blipFill>
        <p:spPr>
          <a:xfrm>
            <a:off x="9703045" y="3118584"/>
            <a:ext cx="2577121" cy="3739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89AD9E-13CE-AFA9-99D4-619DAC359944}"/>
              </a:ext>
            </a:extLst>
          </p:cNvPr>
          <p:cNvSpPr txBox="1"/>
          <p:nvPr/>
        </p:nvSpPr>
        <p:spPr>
          <a:xfrm>
            <a:off x="932506" y="2417951"/>
            <a:ext cx="72880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Hayek: Private property rights are the most important guarantee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Property =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When many people own property, it prevents a single entity (e.g. the state or a dictator), from having complete power over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Property rights thus create a </a:t>
            </a:r>
            <a:r>
              <a:rPr lang="en-US" sz="2200" b="1" dirty="0"/>
              <a:t>protected space </a:t>
            </a:r>
            <a:r>
              <a:rPr lang="en-US" sz="2200" dirty="0"/>
              <a:t>against state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Hayek saw what was happening in the USSR, where private property rights did not exist. All property belonged to the state, which meant it could control people’s lives</a:t>
            </a:r>
            <a:endParaRPr lang="LID4096" sz="2200" dirty="0"/>
          </a:p>
        </p:txBody>
      </p:sp>
    </p:spTree>
    <p:extLst>
      <p:ext uri="{BB962C8B-B14F-4D97-AF65-F5344CB8AC3E}">
        <p14:creationId xmlns:p14="http://schemas.microsoft.com/office/powerpoint/2010/main" val="112728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CECB9-566A-51D8-213E-4DAC4FE8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Civil liberties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69C06-2A6F-B90A-29D1-C79D59928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50" lvl="2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freedom of speech</a:t>
            </a:r>
          </a:p>
          <a:p>
            <a:pPr marL="1428750" lvl="2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freedom of the press </a:t>
            </a:r>
          </a:p>
          <a:p>
            <a:pPr marL="1428750" lvl="2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GB" sz="2800">
                <a:solidFill>
                  <a:prstClr val="black"/>
                </a:solidFill>
                <a:latin typeface="Aptos" panose="02110004020202020204"/>
              </a:rPr>
              <a:t>Internet freedom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1428750" lvl="2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freedom of association</a:t>
            </a:r>
          </a:p>
          <a:p>
            <a:pPr marL="1428750" lvl="2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freedom of assembly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AA8D4-E19D-090B-80EC-49669EE79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67" y="3114824"/>
            <a:ext cx="1311753" cy="953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E76A5A-ACDE-F746-365D-F026E17096EB}"/>
              </a:ext>
            </a:extLst>
          </p:cNvPr>
          <p:cNvSpPr txBox="1"/>
          <p:nvPr/>
        </p:nvSpPr>
        <p:spPr>
          <a:xfrm>
            <a:off x="7345467" y="2945282"/>
            <a:ext cx="3144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will look at 4 and 5 in week 8 when we study civil society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9A64B-5BBE-CA8B-B60E-38BD2E64A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120" y="3827920"/>
            <a:ext cx="4923880" cy="30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5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D1E3-E328-0683-07CB-70432D751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Freedom of the 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60393-A46A-FB29-A415-D78219A2B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1036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Freedom of the press* =</a:t>
            </a:r>
            <a:r>
              <a:rPr lang="en-GB" dirty="0"/>
              <a:t> the right of journalists and media organisations to publish news and express opinions without government control or censorship.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Freedom of the press = media freedom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796CEA-CB68-92B0-EB63-966C1BBBF807}"/>
              </a:ext>
            </a:extLst>
          </p:cNvPr>
          <p:cNvSpPr/>
          <p:nvPr/>
        </p:nvSpPr>
        <p:spPr>
          <a:xfrm>
            <a:off x="3979251" y="5732430"/>
            <a:ext cx="2646218" cy="86590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290BE-2758-F7D7-B0C0-427C04E990CB}"/>
              </a:ext>
            </a:extLst>
          </p:cNvPr>
          <p:cNvSpPr txBox="1"/>
          <p:nvPr/>
        </p:nvSpPr>
        <p:spPr>
          <a:xfrm>
            <a:off x="4100010" y="5841321"/>
            <a:ext cx="2791691" cy="64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* ‘The press’ means newspapers.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6E092F-CECC-619C-DBDD-462A1A7902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051"/>
          <a:stretch/>
        </p:blipFill>
        <p:spPr>
          <a:xfrm>
            <a:off x="6741352" y="4897656"/>
            <a:ext cx="2909284" cy="1960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C75D2C-6D89-3B20-74A9-4C91C4011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701" y="4851"/>
            <a:ext cx="5300300" cy="4006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EC62AD-976A-47E6-60C2-CC4B345E2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287" y="4066309"/>
            <a:ext cx="2791691" cy="27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4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C73BBEEF-B456-4A39-B44B-5A53E698A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09169E-17AF-F1A6-DCD2-257ABBCB9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8" y="451890"/>
            <a:ext cx="5380002" cy="2116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is freedom of the press considered an important principle in liberal democracy?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83BE04-E4CA-8DDD-FAAB-869063758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398" r="3" b="3"/>
          <a:stretch>
            <a:fillRect/>
          </a:stretch>
        </p:blipFill>
        <p:spPr>
          <a:xfrm>
            <a:off x="1" y="10"/>
            <a:ext cx="5410199" cy="3434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2052D1-C5D3-B404-F425-B4F098BF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86" r="7859" b="1"/>
          <a:stretch>
            <a:fillRect/>
          </a:stretch>
        </p:blipFill>
        <p:spPr>
          <a:xfrm>
            <a:off x="1" y="3429000"/>
            <a:ext cx="5410199" cy="34290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4C30DC-5BCA-C5F0-6FAB-389D95CF0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5136739"/>
            <a:ext cx="6781799" cy="1705455"/>
          </a:xfrm>
          <a:prstGeom prst="rect">
            <a:avLst/>
          </a:prstGeom>
          <a:ln>
            <a:noFill/>
          </a:ln>
          <a:effectLst>
            <a:outerShdw blurRad="139700" dist="50800" dir="10200000" sx="93000" sy="93000" algn="t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CE176-87FD-76D8-9708-94CFBCA0190B}"/>
              </a:ext>
            </a:extLst>
          </p:cNvPr>
          <p:cNvSpPr txBox="1"/>
          <p:nvPr/>
        </p:nvSpPr>
        <p:spPr>
          <a:xfrm>
            <a:off x="6095998" y="2729170"/>
            <a:ext cx="48043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Watchdog journalism:</a:t>
            </a:r>
            <a:r>
              <a:rPr lang="en-US" sz="2400" dirty="0"/>
              <a:t> journalists expose any wrongdoing by those in power (e.g. corruption, abuse of power)</a:t>
            </a:r>
          </a:p>
          <a:p>
            <a:endParaRPr lang="en-US" sz="2400" dirty="0"/>
          </a:p>
          <a:p>
            <a:r>
              <a:rPr lang="en-US" sz="2400" dirty="0"/>
              <a:t>To keep citizens informed about government policies so they can make an informed choice at elections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4232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5ECFD-8990-71AC-BDA1-519535E5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News of the World phone hacking scandal (2009-2011)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D8F39-2BF1-FD6D-C29C-AE9F22A3A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7686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Journalists at the British newspaper the News of the World used illegal and immoral practices to get big stories: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hacking people’s private voicemail messages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bribing public officials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only famous people </a:t>
            </a: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</a:t>
            </a:r>
            <a:r>
              <a:rPr lang="en-GB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ordinary members of the public were targeted in this way: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relatives of British soldiers killed in action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victims of the July 2005 terrorist bombings in London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phone of a murdered schoolgirl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D8FEC9-20A5-490D-C38B-45C9B0144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398" y="1390540"/>
            <a:ext cx="4893602" cy="51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4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94E875-ACF2-345C-9094-22A6EA101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5CCDD1-ADE4-B42D-58DC-2D6CDE77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News of the World phone hacking scandal (2009-2011)</a:t>
            </a:r>
            <a:endParaRPr lang="en-GB" sz="2800" b="1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780B7-1CB3-ECB5-54C2-4412DAA87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800"/>
              </a:spcAft>
            </a:pPr>
            <a:r>
              <a:rPr lang="en-GB" sz="2000" dirty="0">
                <a:solidFill>
                  <a:schemeClr val="bg1"/>
                </a:solidFill>
              </a:rPr>
              <a:t>Public outcry against the newspaper’s owners, News Corporation.</a:t>
            </a:r>
          </a:p>
          <a:p>
            <a:pPr>
              <a:spcAft>
                <a:spcPts val="800"/>
              </a:spcAft>
            </a:pPr>
            <a:r>
              <a:rPr lang="en-GB" sz="2000" dirty="0">
                <a:solidFill>
                  <a:schemeClr val="bg1"/>
                </a:solidFill>
              </a:rPr>
              <a:t>Advertiser boycotts led to the closure of the News of the World in 2011, after 168 years of publication.</a:t>
            </a:r>
          </a:p>
          <a:p>
            <a:pPr>
              <a:spcAft>
                <a:spcPts val="800"/>
              </a:spcAft>
            </a:pPr>
            <a:r>
              <a:rPr lang="en-GB" sz="2000" dirty="0">
                <a:solidFill>
                  <a:schemeClr val="bg1"/>
                </a:solidFill>
              </a:rPr>
              <a:t>Several powerful people involved were sent to prison</a:t>
            </a:r>
          </a:p>
          <a:p>
            <a:pPr>
              <a:spcAft>
                <a:spcPts val="800"/>
              </a:spcAft>
            </a:pPr>
            <a:r>
              <a:rPr lang="en-GB" sz="2000" dirty="0">
                <a:solidFill>
                  <a:schemeClr val="bg1"/>
                </a:solidFill>
              </a:rPr>
              <a:t>One of them was the former News of the World managing editor Andy Coulson. Coulson had since become communications chief for the British prime minister, David Cameron.</a:t>
            </a:r>
          </a:p>
        </p:txBody>
      </p:sp>
      <p:pic>
        <p:nvPicPr>
          <p:cNvPr id="4" name="Picture 3" descr="A stack of newspapers with a thank you and goodbye text&#10;&#10;AI-generated content may be incorrect.">
            <a:extLst>
              <a:ext uri="{FF2B5EF4-FFF2-40B4-BE49-F238E27FC236}">
                <a16:creationId xmlns:a16="http://schemas.microsoft.com/office/drawing/2014/main" id="{4C5E918E-BF0E-E715-D8A2-1E2E73D57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333" y="369913"/>
            <a:ext cx="3042359" cy="27845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suit and glasses&#10;&#10;AI-generated content may be incorrect.">
            <a:extLst>
              <a:ext uri="{FF2B5EF4-FFF2-40B4-BE49-F238E27FC236}">
                <a16:creationId xmlns:a16="http://schemas.microsoft.com/office/drawing/2014/main" id="{188BEA42-F57D-9BDE-0D44-47D4D0DFD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1" y="4045941"/>
            <a:ext cx="3588640" cy="21531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0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85C99-515B-6533-F725-AAD83D651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of </a:t>
            </a:r>
            <a:r>
              <a:rPr lang="en-GB" dirty="0" err="1"/>
              <a:t>RoW’s</a:t>
            </a:r>
            <a:r>
              <a:rPr lang="en-GB" dirty="0"/>
              <a:t> classification criteria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9E2F9FE-9009-B2BC-7BEC-3CAA324388F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44388" y="1690688"/>
          <a:ext cx="10309410" cy="4345410"/>
        </p:xfrm>
        <a:graphic>
          <a:graphicData uri="http://schemas.openxmlformats.org/drawingml/2006/table">
            <a:tbl>
              <a:tblPr/>
              <a:tblGrid>
                <a:gridCol w="2061882">
                  <a:extLst>
                    <a:ext uri="{9D8B030D-6E8A-4147-A177-3AD203B41FA5}">
                      <a16:colId xmlns:a16="http://schemas.microsoft.com/office/drawing/2014/main" val="3022145363"/>
                    </a:ext>
                  </a:extLst>
                </a:gridCol>
                <a:gridCol w="2061882">
                  <a:extLst>
                    <a:ext uri="{9D8B030D-6E8A-4147-A177-3AD203B41FA5}">
                      <a16:colId xmlns:a16="http://schemas.microsoft.com/office/drawing/2014/main" val="1526316478"/>
                    </a:ext>
                  </a:extLst>
                </a:gridCol>
                <a:gridCol w="2061882">
                  <a:extLst>
                    <a:ext uri="{9D8B030D-6E8A-4147-A177-3AD203B41FA5}">
                      <a16:colId xmlns:a16="http://schemas.microsoft.com/office/drawing/2014/main" val="320517551"/>
                    </a:ext>
                  </a:extLst>
                </a:gridCol>
                <a:gridCol w="2061882">
                  <a:extLst>
                    <a:ext uri="{9D8B030D-6E8A-4147-A177-3AD203B41FA5}">
                      <a16:colId xmlns:a16="http://schemas.microsoft.com/office/drawing/2014/main" val="4245565542"/>
                    </a:ext>
                  </a:extLst>
                </a:gridCol>
                <a:gridCol w="2061882">
                  <a:extLst>
                    <a:ext uri="{9D8B030D-6E8A-4147-A177-3AD203B41FA5}">
                      <a16:colId xmlns:a16="http://schemas.microsoft.com/office/drawing/2014/main" val="3540581862"/>
                    </a:ext>
                  </a:extLst>
                </a:gridCol>
              </a:tblGrid>
              <a:tr h="167815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 there elections for president/ PM/ parliament?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 the elections free, fair and meaningful?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 citizens have full civil rights and are equal before the law?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there a separation of powers (legislative and judiciary can constrain the executive)?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282209"/>
                  </a:ext>
                </a:extLst>
              </a:tr>
              <a:tr h="666815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autocracy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373560"/>
                  </a:ext>
                </a:extLst>
              </a:tr>
              <a:tr h="666815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Electoral autocracy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931944"/>
                  </a:ext>
                </a:extLst>
              </a:tr>
              <a:tr h="666815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Electoral democracy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28874"/>
                  </a:ext>
                </a:extLst>
              </a:tr>
              <a:tr h="666815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Liberal democracy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527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379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1F46C6-1C9E-B1DD-2272-9F2629284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What does the News of the World phone hacking scandal (2009-2011) teach us about freedom of the press? </a:t>
            </a:r>
            <a:endParaRPr lang="LID4096" sz="240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918ED-2A46-0363-95CB-62FA7408C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Sometimes journalists and media </a:t>
            </a:r>
            <a:r>
              <a:rPr lang="en-US" sz="2000" dirty="0" err="1">
                <a:solidFill>
                  <a:schemeClr val="bg1"/>
                </a:solidFill>
              </a:rPr>
              <a:t>organisations</a:t>
            </a:r>
            <a:r>
              <a:rPr lang="en-US" sz="2000" dirty="0">
                <a:solidFill>
                  <a:schemeClr val="bg1"/>
                </a:solidFill>
              </a:rPr>
              <a:t> also act unethically and even illegally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Therefore some degree of media regulation is necessary</a:t>
            </a:r>
          </a:p>
          <a:p>
            <a:r>
              <a:rPr lang="en-US" sz="2000" dirty="0">
                <a:solidFill>
                  <a:schemeClr val="bg1"/>
                </a:solidFill>
              </a:rPr>
              <a:t>On the other hand, too much regulation could potentially stop important investigative reporting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is difficult to find the right balance between media freedom and regulation</a:t>
            </a:r>
          </a:p>
          <a:p>
            <a:endParaRPr lang="LID4096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DFB0C5-B226-5CF0-F1D5-488F08A49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758" y="369913"/>
            <a:ext cx="3415509" cy="27845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B26B2-69EA-A778-1B07-7F37E67D4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1" y="3776793"/>
            <a:ext cx="3588640" cy="26914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7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3A6EC-E683-0B68-5A6A-EF77DF55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200"/>
              <a:t>Is liberal democracy in crisis?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32171-897D-1A6A-89D3-844596FF8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3255095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Why do some scholars think that liberal democracy is currently facing a crisis?</a:t>
            </a:r>
          </a:p>
          <a:p>
            <a:r>
              <a:rPr lang="en-US" sz="2200" dirty="0"/>
              <a:t>What did the political scientist Peter Mair say on this topic?</a:t>
            </a:r>
          </a:p>
          <a:p>
            <a:r>
              <a:rPr lang="en-US" sz="2200" dirty="0"/>
              <a:t>What did Peter Mair mean by ‘the void’?</a:t>
            </a:r>
          </a:p>
        </p:txBody>
      </p:sp>
      <p:pic>
        <p:nvPicPr>
          <p:cNvPr id="4" name="Picture 3" descr="A person sitting in a conference room&#10;&#10;AI-generated content may be incorrect.">
            <a:extLst>
              <a:ext uri="{FF2B5EF4-FFF2-40B4-BE49-F238E27FC236}">
                <a16:creationId xmlns:a16="http://schemas.microsoft.com/office/drawing/2014/main" id="{47A32122-6740-425C-E244-C3884C29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377" y="2745357"/>
            <a:ext cx="2593454" cy="3885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C37B86-E88B-55F2-03DF-E56944BDD7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7069" b="7772"/>
          <a:stretch>
            <a:fillRect/>
          </a:stretch>
        </p:blipFill>
        <p:spPr>
          <a:xfrm>
            <a:off x="6742178" y="124220"/>
            <a:ext cx="5052793" cy="65054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44FF94-939B-0848-0045-48BAA6F4CCBE}"/>
              </a:ext>
            </a:extLst>
          </p:cNvPr>
          <p:cNvCxnSpPr>
            <a:cxnSpLocks/>
          </p:cNvCxnSpPr>
          <p:nvPr/>
        </p:nvCxnSpPr>
        <p:spPr>
          <a:xfrm>
            <a:off x="6580278" y="2267825"/>
            <a:ext cx="1518962" cy="2548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337345-2B18-04B4-B07D-597E43A097E6}"/>
              </a:ext>
            </a:extLst>
          </p:cNvPr>
          <p:cNvSpPr txBox="1"/>
          <p:nvPr/>
        </p:nvSpPr>
        <p:spPr>
          <a:xfrm>
            <a:off x="5723409" y="1647613"/>
            <a:ext cx="1602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Liberal democracies</a:t>
            </a:r>
          </a:p>
        </p:txBody>
      </p:sp>
    </p:spTree>
    <p:extLst>
      <p:ext uri="{BB962C8B-B14F-4D97-AF65-F5344CB8AC3E}">
        <p14:creationId xmlns:p14="http://schemas.microsoft.com/office/powerpoint/2010/main" val="2567930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9BCCF-4E58-5F2C-9E04-98EBEDD1A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12166"/>
          </a:xfrm>
        </p:spPr>
        <p:txBody>
          <a:bodyPr/>
          <a:lstStyle/>
          <a:p>
            <a:r>
              <a:rPr lang="en-GB" dirty="0"/>
              <a:t>Direct democracy Vs representative democracy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D31D5-441E-4C47-C89D-B96FEC2F9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227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Direct democracy:</a:t>
            </a:r>
          </a:p>
          <a:p>
            <a:pPr marL="0" indent="0">
              <a:buNone/>
            </a:pPr>
            <a:r>
              <a:rPr lang="en-GB" dirty="0"/>
              <a:t>= everyone votes on an issue, without any representatives.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Representative democracy:</a:t>
            </a:r>
          </a:p>
          <a:p>
            <a:pPr marL="0" indent="0">
              <a:buNone/>
            </a:pPr>
            <a:r>
              <a:rPr lang="en-GB" dirty="0"/>
              <a:t>= people vote for representatives, who then make policy decisions on their behalf.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Modern nation states use representative democracy because direct democracy is impractical in large states.</a:t>
            </a:r>
          </a:p>
          <a:p>
            <a:r>
              <a:rPr lang="en-GB" dirty="0"/>
              <a:t>An occasional exception: referendums (= direct democracy).</a:t>
            </a:r>
          </a:p>
        </p:txBody>
      </p:sp>
    </p:spTree>
    <p:extLst>
      <p:ext uri="{BB962C8B-B14F-4D97-AF65-F5344CB8AC3E}">
        <p14:creationId xmlns:p14="http://schemas.microsoft.com/office/powerpoint/2010/main" val="331613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9C76E-F239-5106-BE6D-F21A625FD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GB"/>
              <a:t>‘Free, fair and meaningful’ elections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FB488-2065-F98F-504A-A436FBD09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b="1" dirty="0"/>
              <a:t>Free elections:</a:t>
            </a:r>
            <a:r>
              <a:rPr lang="en-GB" sz="2600" dirty="0"/>
              <a:t> </a:t>
            </a:r>
          </a:p>
          <a:p>
            <a:r>
              <a:rPr lang="en-GB" sz="2600" dirty="0"/>
              <a:t>No coercion, repression or intimidation (of candidates or their supporters)</a:t>
            </a:r>
          </a:p>
          <a:p>
            <a:r>
              <a:rPr lang="en-GB" sz="2600" dirty="0"/>
              <a:t>No cancelling of candidates or parties</a:t>
            </a:r>
          </a:p>
          <a:p>
            <a:r>
              <a:rPr lang="en-GB" sz="2600" dirty="0"/>
              <a:t>No restrictions on campaigning or protests</a:t>
            </a:r>
          </a:p>
          <a:p>
            <a:r>
              <a:rPr lang="en-GB" sz="2600" dirty="0"/>
              <a:t>No pressure to vote for a particular candidate/party</a:t>
            </a:r>
          </a:p>
          <a:p>
            <a:pPr marL="0" indent="0">
              <a:buNone/>
            </a:pPr>
            <a:endParaRPr lang="en-GB" sz="26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group of people in military uniforms&#10;&#10;AI-generated content may be incorrect.">
            <a:extLst>
              <a:ext uri="{FF2B5EF4-FFF2-40B4-BE49-F238E27FC236}">
                <a16:creationId xmlns:a16="http://schemas.microsoft.com/office/drawing/2014/main" id="{3F23D02A-8481-0C04-A921-1A83E6CD17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730" r="6938" b="-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9" name="Arc 28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group of people wearing face masks&#10;&#10;AI-generated content may be incorrect.">
            <a:extLst>
              <a:ext uri="{FF2B5EF4-FFF2-40B4-BE49-F238E27FC236}">
                <a16:creationId xmlns:a16="http://schemas.microsoft.com/office/drawing/2014/main" id="{659CA124-73B8-B967-DF19-207E4E9EF0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14" r="7690" b="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298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2135B2-7677-1549-2470-275D8EC96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94C9E-838B-DF67-5066-50B778F6E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GB" dirty="0"/>
              <a:t>‘Free, fair and meaningful’ elections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070A3-6469-0A5A-DBB0-7493F97C2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200" b="1" dirty="0"/>
              <a:t>Fair elections =</a:t>
            </a:r>
            <a:r>
              <a:rPr lang="en-GB" sz="2200" dirty="0"/>
              <a:t> impartial electoral process:</a:t>
            </a:r>
          </a:p>
          <a:p>
            <a:pPr lvl="1"/>
            <a:r>
              <a:rPr lang="en-US" sz="2200" dirty="0"/>
              <a:t>The rules are transparent and are applied equally to all candidates. </a:t>
            </a:r>
            <a:endParaRPr lang="en-GB" sz="2200" dirty="0"/>
          </a:p>
          <a:p>
            <a:pPr lvl="1"/>
            <a:r>
              <a:rPr lang="en-GB" sz="2200" dirty="0"/>
              <a:t>Equal opportunities for all candidates to campaign and get media coverage</a:t>
            </a:r>
          </a:p>
          <a:p>
            <a:pPr lvl="1"/>
            <a:r>
              <a:rPr lang="en-US" sz="2200" dirty="0"/>
              <a:t>The current government does not use the power and resources of the state to give itself an advantage in the election</a:t>
            </a:r>
            <a:endParaRPr lang="en-GB" sz="2200" dirty="0"/>
          </a:p>
          <a:p>
            <a:pPr lvl="1"/>
            <a:r>
              <a:rPr lang="en-GB" sz="2200" dirty="0"/>
              <a:t>No electoral fraud or manipulation. Votes are counted accurately.</a:t>
            </a:r>
          </a:p>
        </p:txBody>
      </p:sp>
      <p:pic>
        <p:nvPicPr>
          <p:cNvPr id="4" name="Picture 3" descr="Hands holding a green bag and a pile of voting papers&#10;&#10;AI-generated content may be incorrect.">
            <a:extLst>
              <a:ext uri="{FF2B5EF4-FFF2-40B4-BE49-F238E27FC236}">
                <a16:creationId xmlns:a16="http://schemas.microsoft.com/office/drawing/2014/main" id="{36B69D30-7DFA-F235-4707-73AB4251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" b="9176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5" name="Picture 4" descr="A group of people standing at podiums&#10;&#10;AI-generated content may be incorrect.">
            <a:extLst>
              <a:ext uri="{FF2B5EF4-FFF2-40B4-BE49-F238E27FC236}">
                <a16:creationId xmlns:a16="http://schemas.microsoft.com/office/drawing/2014/main" id="{F50D0D28-AE27-F189-DA65-FED0AC4879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316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412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D716E2-AA91-2A51-B2B7-AA3117903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9AA9-5F3E-F093-42AD-20DC2A67D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741391"/>
            <a:ext cx="3549649" cy="1616203"/>
          </a:xfrm>
        </p:spPr>
        <p:txBody>
          <a:bodyPr anchor="b">
            <a:normAutofit/>
          </a:bodyPr>
          <a:lstStyle/>
          <a:p>
            <a:r>
              <a:rPr lang="en-GB" sz="3200"/>
              <a:t>‘Free, fair and meaningful’ elections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F5617-961A-7C11-47A0-BE1F0889F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346964" cy="3447832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GB" sz="2200" b="1" dirty="0"/>
              <a:t>Meaningful elections:</a:t>
            </a:r>
          </a:p>
          <a:p>
            <a:pPr lvl="1"/>
            <a:r>
              <a:rPr lang="en-GB" sz="2200" dirty="0"/>
              <a:t>There is a real choice. Pluralism among candidates/parties.</a:t>
            </a:r>
          </a:p>
          <a:p>
            <a:pPr lvl="1"/>
            <a:r>
              <a:rPr lang="en-US" sz="2200" dirty="0"/>
              <a:t>The outcome has practical significance. I.e. voters can change the government and get new policies.</a:t>
            </a:r>
            <a:endParaRPr lang="en-GB" sz="2200" dirty="0"/>
          </a:p>
        </p:txBody>
      </p:sp>
      <p:pic>
        <p:nvPicPr>
          <p:cNvPr id="4" name="Picture 3" descr="A close-up of hands putting papers into a ballot box&#10;&#10;AI-generated content may be incorrect.">
            <a:extLst>
              <a:ext uri="{FF2B5EF4-FFF2-40B4-BE49-F238E27FC236}">
                <a16:creationId xmlns:a16="http://schemas.microsoft.com/office/drawing/2014/main" id="{C08D6304-E477-5431-8FEE-695BAC453F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72" r="9188" b="-1"/>
          <a:stretch/>
        </p:blipFill>
        <p:spPr>
          <a:xfrm>
            <a:off x="5089243" y="877413"/>
            <a:ext cx="6222628" cy="50430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869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5F2893-546E-4185-7308-CF3776DD9ACE}"/>
              </a:ext>
            </a:extLst>
          </p:cNvPr>
          <p:cNvSpPr/>
          <p:nvPr/>
        </p:nvSpPr>
        <p:spPr>
          <a:xfrm>
            <a:off x="586788" y="3461903"/>
            <a:ext cx="10300447" cy="10219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7AB5B-7439-AFE6-F451-8CD1059C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Liberal democracy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44A90-E3F6-F8FC-A88C-9FED6AB7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212" y="158736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Liberal democracy</a:t>
            </a:r>
            <a:r>
              <a:rPr lang="en-GB" dirty="0"/>
              <a:t> combines:</a:t>
            </a:r>
          </a:p>
          <a:p>
            <a:r>
              <a:rPr lang="en-GB" dirty="0"/>
              <a:t>representative democracy (usually = multi-party elections) </a:t>
            </a:r>
          </a:p>
          <a:p>
            <a:r>
              <a:rPr lang="en-GB" dirty="0"/>
              <a:t>ideas of liberal political philosophy.</a:t>
            </a:r>
          </a:p>
          <a:p>
            <a:endParaRPr lang="en-GB" sz="2000" b="1" dirty="0"/>
          </a:p>
          <a:p>
            <a:pPr marL="0" indent="0" algn="ctr">
              <a:buNone/>
            </a:pPr>
            <a:r>
              <a:rPr lang="en-GB" b="1" dirty="0"/>
              <a:t>Liberal democracy = </a:t>
            </a:r>
            <a:r>
              <a:rPr lang="en-GB" b="1" dirty="0">
                <a:solidFill>
                  <a:srgbClr val="0070C0"/>
                </a:solidFill>
              </a:rPr>
              <a:t>representative democracy (multi-party elections)</a:t>
            </a:r>
            <a:r>
              <a:rPr lang="en-GB" b="1" dirty="0"/>
              <a:t> + </a:t>
            </a:r>
            <a:r>
              <a:rPr lang="en-GB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liberal institutions</a:t>
            </a:r>
          </a:p>
        </p:txBody>
      </p:sp>
    </p:spTree>
    <p:extLst>
      <p:ext uri="{BB962C8B-B14F-4D97-AF65-F5344CB8AC3E}">
        <p14:creationId xmlns:p14="http://schemas.microsoft.com/office/powerpoint/2010/main" val="1060169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5F2893-546E-4185-7308-CF3776DD9ACE}"/>
              </a:ext>
            </a:extLst>
          </p:cNvPr>
          <p:cNvSpPr/>
          <p:nvPr/>
        </p:nvSpPr>
        <p:spPr>
          <a:xfrm>
            <a:off x="999564" y="2071874"/>
            <a:ext cx="10300447" cy="10219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7AB5B-7439-AFE6-F451-8CD1059C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of liberal democracy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44A90-E3F6-F8FC-A88C-9FED6AB7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2599"/>
            <a:ext cx="10515600" cy="4670892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/>
              <a:t>Liberal democracy = </a:t>
            </a:r>
            <a:r>
              <a:rPr lang="en-GB" b="1" dirty="0">
                <a:solidFill>
                  <a:srgbClr val="0070C0"/>
                </a:solidFill>
              </a:rPr>
              <a:t>representative democracy (multi-party elections)</a:t>
            </a:r>
            <a:r>
              <a:rPr lang="en-GB" b="1" dirty="0"/>
              <a:t> + </a:t>
            </a:r>
            <a:r>
              <a:rPr lang="en-GB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liberal institutions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10B0E7-C8BA-07F6-7CEE-DC100A12CBD9}"/>
              </a:ext>
            </a:extLst>
          </p:cNvPr>
          <p:cNvSpPr txBox="1"/>
          <p:nvPr/>
        </p:nvSpPr>
        <p:spPr>
          <a:xfrm>
            <a:off x="945776" y="3604840"/>
            <a:ext cx="104080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Separation of powers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The rule of law</a:t>
            </a: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Private property rights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Equal protection of </a:t>
            </a:r>
            <a:r>
              <a:rPr lang="en-GB" sz="2800" b="1" dirty="0"/>
              <a:t>human rights</a:t>
            </a:r>
            <a:r>
              <a:rPr lang="en-GB" sz="2800" dirty="0"/>
              <a:t>, </a:t>
            </a:r>
            <a:r>
              <a:rPr lang="en-GB" sz="2800" b="1" dirty="0"/>
              <a:t>civil liberties </a:t>
            </a:r>
            <a:r>
              <a:rPr lang="en-GB" sz="2800" dirty="0"/>
              <a:t>and </a:t>
            </a:r>
            <a:r>
              <a:rPr lang="en-GB" sz="2800" b="1" dirty="0"/>
              <a:t>political freedoms</a:t>
            </a:r>
            <a:r>
              <a:rPr lang="en-GB" sz="2800" dirty="0"/>
              <a:t> for all citizens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CBEA02-030C-73FC-0174-6D7F0FCA91C4}"/>
              </a:ext>
            </a:extLst>
          </p:cNvPr>
          <p:cNvCxnSpPr>
            <a:cxnSpLocks/>
          </p:cNvCxnSpPr>
          <p:nvPr/>
        </p:nvCxnSpPr>
        <p:spPr>
          <a:xfrm flipH="1">
            <a:off x="3879273" y="2964048"/>
            <a:ext cx="1901739" cy="70047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11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530A7-9D2B-DFE1-06CB-A3D09F41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Separation of powers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A49C3-4E2E-81DE-38E5-8D64B43A5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2582" cy="4351338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 is divided between the three branches of government: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executive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legislature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judiciary</a:t>
            </a:r>
          </a:p>
          <a:p>
            <a:r>
              <a:rPr lang="en-GB" dirty="0"/>
              <a:t>No single branch can dominate due to </a:t>
            </a:r>
            <a:r>
              <a:rPr lang="en-GB" b="1" dirty="0"/>
              <a:t>checks and balances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9751D-329A-338E-7EBC-EB8320970C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91" r="10211"/>
          <a:stretch/>
        </p:blipFill>
        <p:spPr>
          <a:xfrm>
            <a:off x="7453745" y="930273"/>
            <a:ext cx="4488873" cy="55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8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8D18DF04E7B24DB531D034DE08C523" ma:contentTypeVersion="10" ma:contentTypeDescription="Create a new document." ma:contentTypeScope="" ma:versionID="bd8f7860053d587633603a137dd87bd9">
  <xsd:schema xmlns:xsd="http://www.w3.org/2001/XMLSchema" xmlns:xs="http://www.w3.org/2001/XMLSchema" xmlns:p="http://schemas.microsoft.com/office/2006/metadata/properties" xmlns:ns2="97039dda-64f8-41f1-b3d6-f92ff14c1096" xmlns:ns3="e3c70205-14ed-42e0-82dc-959d37272103" targetNamespace="http://schemas.microsoft.com/office/2006/metadata/properties" ma:root="true" ma:fieldsID="42ec57adc802e3c0b4fd5cd5ace6151d" ns2:_="" ns3:_="">
    <xsd:import namespace="97039dda-64f8-41f1-b3d6-f92ff14c1096"/>
    <xsd:import namespace="e3c70205-14ed-42e0-82dc-959d372721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39dda-64f8-41f1-b3d6-f92ff14c10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65786e6-ab7e-4ef0-9ba9-dc260c9d8b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c70205-14ed-42e0-82dc-959d3727210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2564fd9-9831-4404-8c92-421481cfef7d}" ma:internalName="TaxCatchAll" ma:showField="CatchAllData" ma:web="e3c70205-14ed-42e0-82dc-959d3727210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7039dda-64f8-41f1-b3d6-f92ff14c1096">
      <Terms xmlns="http://schemas.microsoft.com/office/infopath/2007/PartnerControls"/>
    </lcf76f155ced4ddcb4097134ff3c332f>
    <TaxCatchAll xmlns="e3c70205-14ed-42e0-82dc-959d37272103" xsi:nil="true"/>
  </documentManagement>
</p:properties>
</file>

<file path=customXml/itemProps1.xml><?xml version="1.0" encoding="utf-8"?>
<ds:datastoreItem xmlns:ds="http://schemas.openxmlformats.org/officeDocument/2006/customXml" ds:itemID="{076B04C1-C691-4851-9F4D-A2A91F09F0D2}"/>
</file>

<file path=customXml/itemProps2.xml><?xml version="1.0" encoding="utf-8"?>
<ds:datastoreItem xmlns:ds="http://schemas.openxmlformats.org/officeDocument/2006/customXml" ds:itemID="{B3F2ED63-7D8D-4A1C-B2ED-7C6B3ADD1193}"/>
</file>

<file path=customXml/itemProps3.xml><?xml version="1.0" encoding="utf-8"?>
<ds:datastoreItem xmlns:ds="http://schemas.openxmlformats.org/officeDocument/2006/customXml" ds:itemID="{2E196CBF-4FB3-41D1-BFAB-C0C9424AD35C}"/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1049</Words>
  <Application>Microsoft Office PowerPoint</Application>
  <PresentationFormat>Widescreen</PresentationFormat>
  <Paragraphs>132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 Theme</vt:lpstr>
      <vt:lpstr>6. Liberal democracy</vt:lpstr>
      <vt:lpstr>Summary of RoW’s classification criteria</vt:lpstr>
      <vt:lpstr>Direct democracy Vs representative democracy</vt:lpstr>
      <vt:lpstr>‘Free, fair and meaningful’ elections</vt:lpstr>
      <vt:lpstr>‘Free, fair and meaningful’ elections</vt:lpstr>
      <vt:lpstr>‘Free, fair and meaningful’ elections</vt:lpstr>
      <vt:lpstr>Liberal democracy</vt:lpstr>
      <vt:lpstr>Features of liberal democracy</vt:lpstr>
      <vt:lpstr>Separation of powers</vt:lpstr>
      <vt:lpstr>Checks and balances</vt:lpstr>
      <vt:lpstr>The rule of law</vt:lpstr>
      <vt:lpstr>What is meant by ‘property rights’?</vt:lpstr>
      <vt:lpstr>What was the name of Friedrich Hayek’s book published in 1944?</vt:lpstr>
      <vt:lpstr>Why did Hayek believe that private property rights are a fundamental part of liberal democracy?</vt:lpstr>
      <vt:lpstr>Civil liberties</vt:lpstr>
      <vt:lpstr>Freedom of the press</vt:lpstr>
      <vt:lpstr>Why is freedom of the press considered an important principle in liberal democracy?</vt:lpstr>
      <vt:lpstr>News of the World phone hacking scandal (2009-2011)</vt:lpstr>
      <vt:lpstr>News of the World phone hacking scandal (2009-2011)</vt:lpstr>
      <vt:lpstr>What does the News of the World phone hacking scandal (2009-2011) teach us about freedom of the press? </vt:lpstr>
      <vt:lpstr>Is liberal democracy in crisis?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Anna Bailey</dc:creator>
  <cp:lastModifiedBy>Anna L. Bailey</cp:lastModifiedBy>
  <cp:revision>14</cp:revision>
  <dcterms:created xsi:type="dcterms:W3CDTF">2024-07-10T15:41:45Z</dcterms:created>
  <dcterms:modified xsi:type="dcterms:W3CDTF">2026-02-26T10:31:03Z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0x0101009A8D18DF04E7B24DB531D034DE08C523</vt:lpwstr>
  </property>
</Properties>
</file>